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bookmarkIdSeed="2">
  <p:sldMasterIdLst>
    <p:sldMasterId id="2147483658" r:id="rId1"/>
  </p:sldMasterIdLst>
  <p:notesMasterIdLst>
    <p:notesMasterId r:id="rId20"/>
  </p:notesMasterIdLst>
  <p:sldIdLst>
    <p:sldId id="256" r:id="rId2"/>
    <p:sldId id="259" r:id="rId3"/>
    <p:sldId id="261" r:id="rId4"/>
    <p:sldId id="262" r:id="rId5"/>
    <p:sldId id="263" r:id="rId6"/>
    <p:sldId id="291" r:id="rId7"/>
    <p:sldId id="292" r:id="rId8"/>
    <p:sldId id="293" r:id="rId9"/>
    <p:sldId id="294" r:id="rId10"/>
    <p:sldId id="264" r:id="rId11"/>
    <p:sldId id="290" r:id="rId12"/>
    <p:sldId id="265" r:id="rId13"/>
    <p:sldId id="266" r:id="rId14"/>
    <p:sldId id="267" r:id="rId15"/>
    <p:sldId id="268" r:id="rId16"/>
    <p:sldId id="269" r:id="rId17"/>
    <p:sldId id="288" r:id="rId18"/>
    <p:sldId id="289"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Inconsolata ExtraCondensed Medi" panose="00000509000000000000" pitchFamily="49" charset="0"/>
      <p:regular r:id="rId25"/>
    </p:embeddedFont>
    <p:embeddedFont>
      <p:font typeface="Montserrat" panose="020B0604020202020204" charset="0"/>
      <p:regular r:id="rId26"/>
      <p:bold r:id="rId27"/>
      <p:italic r:id="rId28"/>
      <p:boldItalic r:id="rId29"/>
    </p:embeddedFont>
    <p:embeddedFont>
      <p:font typeface="Montserrat Light"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8617F7-BD45-45D3-9494-08AB8ACE10ED}">
  <a:tblStyle styleId="{668617F7-BD45-45D3-9494-08AB8ACE10E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89E5840-C12E-4C8B-9978-033B50F8BF3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94" autoAdjust="0"/>
    <p:restoredTop sz="94394" autoAdjust="0"/>
  </p:normalViewPr>
  <p:slideViewPr>
    <p:cSldViewPr snapToGrid="0">
      <p:cViewPr>
        <p:scale>
          <a:sx n="96" d="100"/>
          <a:sy n="96" d="100"/>
        </p:scale>
        <p:origin x="9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050913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304443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b30bb4f95a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b30bb4f95a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874259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36113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68304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876828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2"/>
            </a:gs>
            <a:gs pos="100000">
              <a:schemeClr val="accent1"/>
            </a:gs>
          </a:gsLst>
          <a:path path="circle">
            <a:fillToRect l="100000" t="100000"/>
          </a:path>
          <a:tileRect r="-100000" b="-100000"/>
        </a:gra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3078602" y="0"/>
            <a:ext cx="6065389" cy="5143642"/>
            <a:chOff x="2052402" y="0"/>
            <a:chExt cx="6065389" cy="5143642"/>
          </a:xfrm>
        </p:grpSpPr>
        <p:sp>
          <p:nvSpPr>
            <p:cNvPr id="11" name="Google Shape;11;p2"/>
            <p:cNvSpPr/>
            <p:nvPr/>
          </p:nvSpPr>
          <p:spPr>
            <a:xfrm>
              <a:off x="2052402" y="0"/>
              <a:ext cx="6065388" cy="5143500"/>
            </a:xfrm>
            <a:custGeom>
              <a:avLst/>
              <a:gdLst/>
              <a:ahLst/>
              <a:cxnLst/>
              <a:rect l="l" t="t" r="r" b="b"/>
              <a:pathLst>
                <a:path w="8087184" h="6858000" extrusionOk="0">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gradFill>
              <a:gsLst>
                <a:gs pos="0">
                  <a:srgbClr val="00D0FF">
                    <a:alpha val="11764"/>
                    <a:alpha val="11730"/>
                  </a:srgbClr>
                </a:gs>
                <a:gs pos="100000">
                  <a:srgbClr val="00D0FF">
                    <a:alpha val="0"/>
                    <a:alpha val="11730"/>
                  </a:srgbClr>
                </a:gs>
              </a:gsLst>
              <a:path path="circle">
                <a:fillToRect l="100000" t="100000"/>
              </a:path>
              <a:tileRect r="-100000" b="-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2" name="Google Shape;12;p2"/>
            <p:cNvSpPr/>
            <p:nvPr/>
          </p:nvSpPr>
          <p:spPr>
            <a:xfrm>
              <a:off x="2052402" y="0"/>
              <a:ext cx="6065388" cy="5143642"/>
            </a:xfrm>
            <a:custGeom>
              <a:avLst/>
              <a:gdLst/>
              <a:ahLst/>
              <a:cxnLst/>
              <a:rect l="l" t="t" r="r" b="b"/>
              <a:pathLst>
                <a:path w="8087184" h="6858190" extrusionOk="0">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D0FF">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 name="Google Shape;13;p2"/>
            <p:cNvSpPr/>
            <p:nvPr/>
          </p:nvSpPr>
          <p:spPr>
            <a:xfrm>
              <a:off x="2377837" y="210583"/>
              <a:ext cx="5576288" cy="4831090"/>
            </a:xfrm>
            <a:custGeom>
              <a:avLst/>
              <a:gdLst/>
              <a:ahLst/>
              <a:cxnLst/>
              <a:rect l="l" t="t" r="r" b="b"/>
              <a:pathLst>
                <a:path w="7435051" h="6441453" extrusionOk="0">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D0FF">
                <a:alpha val="117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14" name="Google Shape;14;p2"/>
          <p:cNvSpPr txBox="1">
            <a:spLocks noGrp="1"/>
          </p:cNvSpPr>
          <p:nvPr>
            <p:ph type="ctrTitle"/>
          </p:nvPr>
        </p:nvSpPr>
        <p:spPr>
          <a:xfrm>
            <a:off x="685800" y="1771550"/>
            <a:ext cx="7772400" cy="16005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bg>
      <p:bgPr>
        <a:gradFill>
          <a:gsLst>
            <a:gs pos="0">
              <a:schemeClr val="accent1"/>
            </a:gs>
            <a:gs pos="100000">
              <a:srgbClr val="D1F6FF"/>
            </a:gs>
          </a:gsLst>
          <a:path path="circle">
            <a:fillToRect l="100000" t="100000"/>
          </a:path>
          <a:tileRect r="-100000" b="-100000"/>
        </a:gradFill>
        <a:effectLst/>
      </p:bgPr>
    </p:bg>
    <p:spTree>
      <p:nvGrpSpPr>
        <p:cNvPr id="1" name="Shape 15"/>
        <p:cNvGrpSpPr/>
        <p:nvPr/>
      </p:nvGrpSpPr>
      <p:grpSpPr>
        <a:xfrm>
          <a:off x="0" y="0"/>
          <a:ext cx="0" cy="0"/>
          <a:chOff x="0" y="0"/>
          <a:chExt cx="0" cy="0"/>
        </a:xfrm>
      </p:grpSpPr>
      <p:grpSp>
        <p:nvGrpSpPr>
          <p:cNvPr id="16" name="Google Shape;16;p3"/>
          <p:cNvGrpSpPr/>
          <p:nvPr/>
        </p:nvGrpSpPr>
        <p:grpSpPr>
          <a:xfrm>
            <a:off x="3078602" y="0"/>
            <a:ext cx="6065389" cy="5143642"/>
            <a:chOff x="2052402" y="0"/>
            <a:chExt cx="6065389" cy="5143642"/>
          </a:xfrm>
        </p:grpSpPr>
        <p:sp>
          <p:nvSpPr>
            <p:cNvPr id="17" name="Google Shape;17;p3"/>
            <p:cNvSpPr/>
            <p:nvPr/>
          </p:nvSpPr>
          <p:spPr>
            <a:xfrm>
              <a:off x="2052402" y="0"/>
              <a:ext cx="6065388" cy="5143500"/>
            </a:xfrm>
            <a:custGeom>
              <a:avLst/>
              <a:gdLst/>
              <a:ahLst/>
              <a:cxnLst/>
              <a:rect l="l" t="t" r="r" b="b"/>
              <a:pathLst>
                <a:path w="8087184" h="6858000" extrusionOk="0">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solidFill>
              <a:srgbClr val="005CC2">
                <a:alpha val="83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 name="Google Shape;18;p3"/>
            <p:cNvSpPr/>
            <p:nvPr/>
          </p:nvSpPr>
          <p:spPr>
            <a:xfrm>
              <a:off x="2052402" y="0"/>
              <a:ext cx="6065388" cy="5143642"/>
            </a:xfrm>
            <a:custGeom>
              <a:avLst/>
              <a:gdLst/>
              <a:ahLst/>
              <a:cxnLst/>
              <a:rect l="l" t="t" r="r" b="b"/>
              <a:pathLst>
                <a:path w="8087184" h="6858190" extrusionOk="0">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5CC2">
                <a:alpha val="83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 name="Google Shape;19;p3"/>
            <p:cNvSpPr/>
            <p:nvPr/>
          </p:nvSpPr>
          <p:spPr>
            <a:xfrm>
              <a:off x="2377837" y="210583"/>
              <a:ext cx="5576288" cy="4831090"/>
            </a:xfrm>
            <a:custGeom>
              <a:avLst/>
              <a:gdLst/>
              <a:ahLst/>
              <a:cxnLst/>
              <a:rect l="l" t="t" r="r" b="b"/>
              <a:pathLst>
                <a:path w="7435051" h="6441453" extrusionOk="0">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5CC2">
                <a:alpha val="838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20" name="Google Shape;20;p3"/>
          <p:cNvSpPr txBox="1">
            <a:spLocks noGrp="1"/>
          </p:cNvSpPr>
          <p:nvPr>
            <p:ph type="ctrTitle"/>
          </p:nvPr>
        </p:nvSpPr>
        <p:spPr>
          <a:xfrm>
            <a:off x="685800" y="1668151"/>
            <a:ext cx="7772400" cy="1311600"/>
          </a:xfrm>
          <a:prstGeom prst="rect">
            <a:avLst/>
          </a:prstGeom>
        </p:spPr>
        <p:txBody>
          <a:bodyPr spcFirstLastPara="1" wrap="square" lIns="0" tIns="0" rIns="0" bIns="0" anchor="b" anchorCtr="0">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Clr>
                <a:schemeClr val="accent2"/>
              </a:buClr>
              <a:buSzPts val="4800"/>
              <a:buNone/>
              <a:defRPr sz="4800">
                <a:solidFill>
                  <a:schemeClr val="accent2"/>
                </a:solidFill>
              </a:defRPr>
            </a:lvl2pPr>
            <a:lvl3pPr lvl="2" rtl="0">
              <a:spcBef>
                <a:spcPts val="0"/>
              </a:spcBef>
              <a:spcAft>
                <a:spcPts val="0"/>
              </a:spcAft>
              <a:buClr>
                <a:schemeClr val="accent2"/>
              </a:buClr>
              <a:buSzPts val="4800"/>
              <a:buNone/>
              <a:defRPr sz="4800">
                <a:solidFill>
                  <a:schemeClr val="accent2"/>
                </a:solidFill>
              </a:defRPr>
            </a:lvl3pPr>
            <a:lvl4pPr lvl="3" rtl="0">
              <a:spcBef>
                <a:spcPts val="0"/>
              </a:spcBef>
              <a:spcAft>
                <a:spcPts val="0"/>
              </a:spcAft>
              <a:buClr>
                <a:schemeClr val="accent2"/>
              </a:buClr>
              <a:buSzPts val="4800"/>
              <a:buNone/>
              <a:defRPr sz="4800">
                <a:solidFill>
                  <a:schemeClr val="accent2"/>
                </a:solidFill>
              </a:defRPr>
            </a:lvl4pPr>
            <a:lvl5pPr lvl="4" rtl="0">
              <a:spcBef>
                <a:spcPts val="0"/>
              </a:spcBef>
              <a:spcAft>
                <a:spcPts val="0"/>
              </a:spcAft>
              <a:buClr>
                <a:schemeClr val="accent2"/>
              </a:buClr>
              <a:buSzPts val="4800"/>
              <a:buNone/>
              <a:defRPr sz="4800">
                <a:solidFill>
                  <a:schemeClr val="accent2"/>
                </a:solidFill>
              </a:defRPr>
            </a:lvl5pPr>
            <a:lvl6pPr lvl="5" rtl="0">
              <a:spcBef>
                <a:spcPts val="0"/>
              </a:spcBef>
              <a:spcAft>
                <a:spcPts val="0"/>
              </a:spcAft>
              <a:buClr>
                <a:schemeClr val="accent2"/>
              </a:buClr>
              <a:buSzPts val="4800"/>
              <a:buNone/>
              <a:defRPr sz="4800">
                <a:solidFill>
                  <a:schemeClr val="accent2"/>
                </a:solidFill>
              </a:defRPr>
            </a:lvl6pPr>
            <a:lvl7pPr lvl="6" rtl="0">
              <a:spcBef>
                <a:spcPts val="0"/>
              </a:spcBef>
              <a:spcAft>
                <a:spcPts val="0"/>
              </a:spcAft>
              <a:buClr>
                <a:schemeClr val="accent2"/>
              </a:buClr>
              <a:buSzPts val="4800"/>
              <a:buNone/>
              <a:defRPr sz="4800">
                <a:solidFill>
                  <a:schemeClr val="accent2"/>
                </a:solidFill>
              </a:defRPr>
            </a:lvl7pPr>
            <a:lvl8pPr lvl="7" rtl="0">
              <a:spcBef>
                <a:spcPts val="0"/>
              </a:spcBef>
              <a:spcAft>
                <a:spcPts val="0"/>
              </a:spcAft>
              <a:buClr>
                <a:schemeClr val="accent2"/>
              </a:buClr>
              <a:buSzPts val="4800"/>
              <a:buNone/>
              <a:defRPr sz="4800">
                <a:solidFill>
                  <a:schemeClr val="accent2"/>
                </a:solidFill>
              </a:defRPr>
            </a:lvl8pPr>
            <a:lvl9pPr lvl="8" rtl="0">
              <a:spcBef>
                <a:spcPts val="0"/>
              </a:spcBef>
              <a:spcAft>
                <a:spcPts val="0"/>
              </a:spcAft>
              <a:buClr>
                <a:schemeClr val="accent2"/>
              </a:buClr>
              <a:buSzPts val="4800"/>
              <a:buNone/>
              <a:defRPr sz="4800">
                <a:solidFill>
                  <a:schemeClr val="accent2"/>
                </a:solidFill>
              </a:defRPr>
            </a:lvl9pPr>
          </a:lstStyle>
          <a:p>
            <a:endParaRPr/>
          </a:p>
        </p:txBody>
      </p:sp>
      <p:sp>
        <p:nvSpPr>
          <p:cNvPr id="21" name="Google Shape;21;p3"/>
          <p:cNvSpPr txBox="1">
            <a:spLocks noGrp="1"/>
          </p:cNvSpPr>
          <p:nvPr>
            <p:ph type="subTitle" idx="1"/>
          </p:nvPr>
        </p:nvSpPr>
        <p:spPr>
          <a:xfrm>
            <a:off x="685800" y="3076652"/>
            <a:ext cx="7772400" cy="398700"/>
          </a:xfrm>
          <a:prstGeom prst="rect">
            <a:avLst/>
          </a:prstGeom>
        </p:spPr>
        <p:txBody>
          <a:bodyPr spcFirstLastPara="1" wrap="square" lIns="0" tIns="0" rIns="0" bIns="0" anchor="t" anchorCtr="0">
            <a:noAutofit/>
          </a:bodyPr>
          <a:lstStyle>
            <a:lvl1pPr lvl="0" rtl="0">
              <a:spcBef>
                <a:spcPts val="0"/>
              </a:spcBef>
              <a:spcAft>
                <a:spcPts val="0"/>
              </a:spcAft>
              <a:buClr>
                <a:schemeClr val="dk1"/>
              </a:buClr>
              <a:buSzPts val="2400"/>
              <a:buNone/>
              <a:defRPr/>
            </a:lvl1pPr>
            <a:lvl2pPr lvl="1" rtl="0">
              <a:spcBef>
                <a:spcPts val="600"/>
              </a:spcBef>
              <a:spcAft>
                <a:spcPts val="0"/>
              </a:spcAft>
              <a:buClr>
                <a:schemeClr val="dk1"/>
              </a:buClr>
              <a:buSzPts val="3000"/>
              <a:buNone/>
              <a:defRPr sz="3000"/>
            </a:lvl2pPr>
            <a:lvl3pPr lvl="2" rtl="0">
              <a:spcBef>
                <a:spcPts val="600"/>
              </a:spcBef>
              <a:spcAft>
                <a:spcPts val="0"/>
              </a:spcAft>
              <a:buSzPts val="3000"/>
              <a:buNone/>
              <a:defRPr sz="3000"/>
            </a:lvl3pPr>
            <a:lvl4pPr lvl="3" rtl="0">
              <a:spcBef>
                <a:spcPts val="600"/>
              </a:spcBef>
              <a:spcAft>
                <a:spcPts val="0"/>
              </a:spcAft>
              <a:buSzPts val="3000"/>
              <a:buNone/>
              <a:defRPr sz="3000"/>
            </a:lvl4pPr>
            <a:lvl5pPr lvl="4" rtl="0">
              <a:spcBef>
                <a:spcPts val="600"/>
              </a:spcBef>
              <a:spcAft>
                <a:spcPts val="0"/>
              </a:spcAft>
              <a:buSzPts val="3000"/>
              <a:buNone/>
              <a:defRPr sz="3000"/>
            </a:lvl5pPr>
            <a:lvl6pPr lvl="5" rtl="0">
              <a:spcBef>
                <a:spcPts val="600"/>
              </a:spcBef>
              <a:spcAft>
                <a:spcPts val="0"/>
              </a:spcAft>
              <a:buSzPts val="3000"/>
              <a:buNone/>
              <a:defRPr sz="3000"/>
            </a:lvl6pPr>
            <a:lvl7pPr lvl="6" rtl="0">
              <a:spcBef>
                <a:spcPts val="600"/>
              </a:spcBef>
              <a:spcAft>
                <a:spcPts val="0"/>
              </a:spcAft>
              <a:buSzPts val="3000"/>
              <a:buNone/>
              <a:defRPr sz="3000"/>
            </a:lvl7pPr>
            <a:lvl8pPr lvl="7" rtl="0">
              <a:spcBef>
                <a:spcPts val="600"/>
              </a:spcBef>
              <a:spcAft>
                <a:spcPts val="0"/>
              </a:spcAft>
              <a:buSzPts val="3000"/>
              <a:buNone/>
              <a:defRPr sz="3000"/>
            </a:lvl8pPr>
            <a:lvl9pPr lvl="8" rtl="0">
              <a:spcBef>
                <a:spcPts val="600"/>
              </a:spcBef>
              <a:spcAft>
                <a:spcPts val="600"/>
              </a:spcAft>
              <a:buSzPts val="3000"/>
              <a:buNone/>
              <a:defRPr sz="3000"/>
            </a:lvl9pPr>
          </a:lstStyle>
          <a:p>
            <a:endParaRPr/>
          </a:p>
        </p:txBody>
      </p:sp>
    </p:spTree>
    <p:extLst>
      <p:ext uri="{BB962C8B-B14F-4D97-AF65-F5344CB8AC3E}">
        <p14:creationId xmlns:p14="http://schemas.microsoft.com/office/powerpoint/2010/main" val="2840885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30"/>
        <p:cNvGrpSpPr/>
        <p:nvPr/>
      </p:nvGrpSpPr>
      <p:grpSpPr>
        <a:xfrm>
          <a:off x="0" y="0"/>
          <a:ext cx="0" cy="0"/>
          <a:chOff x="0" y="0"/>
          <a:chExt cx="0" cy="0"/>
        </a:xfrm>
      </p:grpSpPr>
      <p:grpSp>
        <p:nvGrpSpPr>
          <p:cNvPr id="31" name="Google Shape;31;p5"/>
          <p:cNvGrpSpPr/>
          <p:nvPr/>
        </p:nvGrpSpPr>
        <p:grpSpPr>
          <a:xfrm>
            <a:off x="5005048" y="0"/>
            <a:ext cx="4138960" cy="5143642"/>
            <a:chOff x="5005048" y="0"/>
            <a:chExt cx="4138960" cy="5143642"/>
          </a:xfrm>
        </p:grpSpPr>
        <p:sp>
          <p:nvSpPr>
            <p:cNvPr id="32" name="Google Shape;32;p5"/>
            <p:cNvSpPr/>
            <p:nvPr/>
          </p:nvSpPr>
          <p:spPr>
            <a:xfrm>
              <a:off x="5005049" y="0"/>
              <a:ext cx="4138960" cy="5143500"/>
            </a:xfrm>
            <a:custGeom>
              <a:avLst/>
              <a:gdLst/>
              <a:ahLst/>
              <a:cxnLst/>
              <a:rect l="l" t="t" r="r" b="b"/>
              <a:pathLst>
                <a:path w="5518613" h="6858000" extrusionOk="0">
                  <a:moveTo>
                    <a:pt x="4347879" y="6858000"/>
                  </a:moveTo>
                  <a:lnTo>
                    <a:pt x="4538614" y="6858000"/>
                  </a:lnTo>
                  <a:cubicBezTo>
                    <a:pt x="4551534" y="5930683"/>
                    <a:pt x="4899626" y="5039346"/>
                    <a:pt x="5518613" y="4348570"/>
                  </a:cubicBezTo>
                  <a:lnTo>
                    <a:pt x="5518613" y="4070500"/>
                  </a:lnTo>
                  <a:cubicBezTo>
                    <a:pt x="4781548" y="4812740"/>
                    <a:pt x="4361771" y="5812222"/>
                    <a:pt x="4347879" y="6858000"/>
                  </a:cubicBezTo>
                  <a:close/>
                  <a:moveTo>
                    <a:pt x="4301085" y="5188627"/>
                  </a:moveTo>
                  <a:cubicBezTo>
                    <a:pt x="4077511" y="5717157"/>
                    <a:pt x="3959147" y="6284191"/>
                    <a:pt x="3952611" y="6858000"/>
                  </a:cubicBezTo>
                  <a:lnTo>
                    <a:pt x="4143347" y="6858000"/>
                  </a:lnTo>
                  <a:cubicBezTo>
                    <a:pt x="4157130" y="5751110"/>
                    <a:pt x="4603757" y="4693586"/>
                    <a:pt x="5387642" y="3911730"/>
                  </a:cubicBezTo>
                  <a:cubicBezTo>
                    <a:pt x="5430449" y="3868935"/>
                    <a:pt x="5474000" y="3827197"/>
                    <a:pt x="5518295" y="3786519"/>
                  </a:cubicBezTo>
                  <a:lnTo>
                    <a:pt x="5518295" y="3532283"/>
                  </a:lnTo>
                  <a:cubicBezTo>
                    <a:pt x="5426952" y="3609615"/>
                    <a:pt x="5338451" y="3691136"/>
                    <a:pt x="5252792" y="3776858"/>
                  </a:cubicBezTo>
                  <a:cubicBezTo>
                    <a:pt x="4847103" y="4181397"/>
                    <a:pt x="4523877" y="4660866"/>
                    <a:pt x="4301085" y="5188627"/>
                  </a:cubicBezTo>
                  <a:close/>
                  <a:moveTo>
                    <a:pt x="4742956" y="6858000"/>
                  </a:moveTo>
                  <a:lnTo>
                    <a:pt x="4933691" y="6858000"/>
                  </a:lnTo>
                  <a:cubicBezTo>
                    <a:pt x="4944296" y="6192253"/>
                    <a:pt x="5147442" y="5543813"/>
                    <a:pt x="5518613" y="4990959"/>
                  </a:cubicBezTo>
                  <a:lnTo>
                    <a:pt x="5518613" y="4666809"/>
                  </a:lnTo>
                  <a:cubicBezTo>
                    <a:pt x="5027419" y="5292807"/>
                    <a:pt x="4754965" y="6062479"/>
                    <a:pt x="4742956" y="6858000"/>
                  </a:cubicBezTo>
                  <a:close/>
                  <a:moveTo>
                    <a:pt x="3936844" y="5034751"/>
                  </a:moveTo>
                  <a:cubicBezTo>
                    <a:pt x="3692690" y="5611967"/>
                    <a:pt x="3563753" y="6231329"/>
                    <a:pt x="3557280" y="6858000"/>
                  </a:cubicBezTo>
                  <a:lnTo>
                    <a:pt x="3748016" y="6858000"/>
                  </a:lnTo>
                  <a:cubicBezTo>
                    <a:pt x="3761742" y="5646276"/>
                    <a:pt x="4250019" y="4488202"/>
                    <a:pt x="5108087" y="3632261"/>
                  </a:cubicBezTo>
                  <a:cubicBezTo>
                    <a:pt x="5237705" y="3502760"/>
                    <a:pt x="5374780" y="3380944"/>
                    <a:pt x="5518613" y="3267434"/>
                  </a:cubicBezTo>
                  <a:lnTo>
                    <a:pt x="5518613" y="3027435"/>
                  </a:lnTo>
                  <a:cubicBezTo>
                    <a:pt x="4821685" y="3543508"/>
                    <a:pt x="4275552" y="4236573"/>
                    <a:pt x="3936844" y="5034751"/>
                  </a:cubicBezTo>
                  <a:close/>
                  <a:moveTo>
                    <a:pt x="1590798" y="2330830"/>
                  </a:moveTo>
                  <a:cubicBezTo>
                    <a:pt x="2180774" y="1457646"/>
                    <a:pt x="2932850" y="705739"/>
                    <a:pt x="3806254" y="115868"/>
                  </a:cubicBezTo>
                  <a:cubicBezTo>
                    <a:pt x="3864619" y="76504"/>
                    <a:pt x="3923511" y="37881"/>
                    <a:pt x="3982938" y="0"/>
                  </a:cubicBezTo>
                  <a:lnTo>
                    <a:pt x="3637961" y="0"/>
                  </a:lnTo>
                  <a:cubicBezTo>
                    <a:pt x="2317309" y="907938"/>
                    <a:pt x="1283739" y="2174291"/>
                    <a:pt x="658991" y="3649867"/>
                  </a:cubicBezTo>
                  <a:cubicBezTo>
                    <a:pt x="229264" y="4666364"/>
                    <a:pt x="7820" y="5745720"/>
                    <a:pt x="0" y="6858000"/>
                  </a:cubicBezTo>
                  <a:lnTo>
                    <a:pt x="190735" y="6858000"/>
                  </a:lnTo>
                  <a:cubicBezTo>
                    <a:pt x="198492" y="5771144"/>
                    <a:pt x="414913" y="4716957"/>
                    <a:pt x="834595" y="3724104"/>
                  </a:cubicBezTo>
                  <a:cubicBezTo>
                    <a:pt x="1041009" y="3236353"/>
                    <a:pt x="1294217" y="2769749"/>
                    <a:pt x="1590670" y="2330830"/>
                  </a:cubicBezTo>
                  <a:close/>
                  <a:moveTo>
                    <a:pt x="5138478" y="6858000"/>
                  </a:moveTo>
                  <a:lnTo>
                    <a:pt x="5329213" y="6858000"/>
                  </a:lnTo>
                  <a:cubicBezTo>
                    <a:pt x="5335393" y="6514973"/>
                    <a:pt x="5399423" y="6175480"/>
                    <a:pt x="5518613" y="5853770"/>
                  </a:cubicBezTo>
                  <a:lnTo>
                    <a:pt x="5518613" y="5388583"/>
                  </a:lnTo>
                  <a:cubicBezTo>
                    <a:pt x="5473428" y="5473625"/>
                    <a:pt x="5431892" y="5560847"/>
                    <a:pt x="5394000" y="5650255"/>
                  </a:cubicBezTo>
                  <a:cubicBezTo>
                    <a:pt x="5232135" y="6032727"/>
                    <a:pt x="5145382" y="6442770"/>
                    <a:pt x="5138478" y="6858000"/>
                  </a:cubicBezTo>
                  <a:close/>
                  <a:moveTo>
                    <a:pt x="1918417" y="2551824"/>
                  </a:moveTo>
                  <a:cubicBezTo>
                    <a:pt x="2643092" y="1478290"/>
                    <a:pt x="3623084" y="601442"/>
                    <a:pt x="4770422" y="0"/>
                  </a:cubicBezTo>
                  <a:lnTo>
                    <a:pt x="4376235" y="0"/>
                  </a:lnTo>
                  <a:cubicBezTo>
                    <a:pt x="4221103" y="90127"/>
                    <a:pt x="4069195" y="185317"/>
                    <a:pt x="3920504" y="285570"/>
                  </a:cubicBezTo>
                  <a:cubicBezTo>
                    <a:pt x="2634426" y="1153193"/>
                    <a:pt x="1627921" y="2375366"/>
                    <a:pt x="1023169" y="3803743"/>
                  </a:cubicBezTo>
                  <a:cubicBezTo>
                    <a:pt x="614105" y="4771490"/>
                    <a:pt x="403024" y="5798792"/>
                    <a:pt x="395331" y="6858000"/>
                  </a:cubicBezTo>
                  <a:lnTo>
                    <a:pt x="586067" y="6858000"/>
                  </a:lnTo>
                  <a:cubicBezTo>
                    <a:pt x="593760" y="5824406"/>
                    <a:pt x="799754" y="4822147"/>
                    <a:pt x="1198836" y="3877980"/>
                  </a:cubicBezTo>
                  <a:cubicBezTo>
                    <a:pt x="1395332" y="3413753"/>
                    <a:pt x="1636313" y="2969629"/>
                    <a:pt x="1918417" y="2551824"/>
                  </a:cubicBezTo>
                  <a:close/>
                  <a:moveTo>
                    <a:pt x="3295909" y="1820898"/>
                  </a:moveTo>
                  <a:cubicBezTo>
                    <a:pt x="2638349" y="2477855"/>
                    <a:pt x="2113960" y="3255643"/>
                    <a:pt x="1751587" y="4111495"/>
                  </a:cubicBezTo>
                  <a:cubicBezTo>
                    <a:pt x="1383722" y="4981807"/>
                    <a:pt x="1193495" y="5905571"/>
                    <a:pt x="1185739" y="6858000"/>
                  </a:cubicBezTo>
                  <a:lnTo>
                    <a:pt x="1376474" y="6858000"/>
                  </a:lnTo>
                  <a:cubicBezTo>
                    <a:pt x="1384167" y="5931185"/>
                    <a:pt x="1569308" y="5032463"/>
                    <a:pt x="1927255" y="4185732"/>
                  </a:cubicBezTo>
                  <a:cubicBezTo>
                    <a:pt x="2618518" y="2553159"/>
                    <a:pt x="3901291" y="1241972"/>
                    <a:pt x="5518613" y="514827"/>
                  </a:cubicBezTo>
                  <a:lnTo>
                    <a:pt x="5518613" y="306544"/>
                  </a:lnTo>
                  <a:cubicBezTo>
                    <a:pt x="4689289" y="667432"/>
                    <a:pt x="3935274" y="1181063"/>
                    <a:pt x="3295909" y="1820643"/>
                  </a:cubicBezTo>
                  <a:close/>
                  <a:moveTo>
                    <a:pt x="3572666" y="4881129"/>
                  </a:moveTo>
                  <a:cubicBezTo>
                    <a:pt x="3307970" y="5506962"/>
                    <a:pt x="3168460" y="6178556"/>
                    <a:pt x="3162013" y="6858000"/>
                  </a:cubicBezTo>
                  <a:lnTo>
                    <a:pt x="3352748" y="6858000"/>
                  </a:lnTo>
                  <a:cubicBezTo>
                    <a:pt x="3372565" y="5227315"/>
                    <a:pt x="4179313" y="3706695"/>
                    <a:pt x="5518613" y="2775615"/>
                  </a:cubicBezTo>
                  <a:lnTo>
                    <a:pt x="5518613" y="2545341"/>
                  </a:lnTo>
                  <a:cubicBezTo>
                    <a:pt x="4654149" y="3115286"/>
                    <a:pt x="3977337" y="3927785"/>
                    <a:pt x="3573111" y="4880875"/>
                  </a:cubicBezTo>
                  <a:close/>
                  <a:moveTo>
                    <a:pt x="5235308" y="0"/>
                  </a:moveTo>
                  <a:cubicBezTo>
                    <a:pt x="3502800" y="791829"/>
                    <a:pt x="2129930" y="2203840"/>
                    <a:pt x="1387410" y="3957619"/>
                  </a:cubicBezTo>
                  <a:cubicBezTo>
                    <a:pt x="998882" y="4876680"/>
                    <a:pt x="798292" y="5852181"/>
                    <a:pt x="790535" y="6858000"/>
                  </a:cubicBezTo>
                  <a:lnTo>
                    <a:pt x="981270" y="6858000"/>
                  </a:lnTo>
                  <a:cubicBezTo>
                    <a:pt x="989027" y="5877796"/>
                    <a:pt x="1184722" y="4927273"/>
                    <a:pt x="1563077" y="4031856"/>
                  </a:cubicBezTo>
                  <a:cubicBezTo>
                    <a:pt x="2315465" y="2254877"/>
                    <a:pt x="3730277" y="840502"/>
                    <a:pt x="5507805" y="88347"/>
                  </a:cubicBezTo>
                  <a:lnTo>
                    <a:pt x="5518295" y="83961"/>
                  </a:lnTo>
                  <a:lnTo>
                    <a:pt x="5518295" y="0"/>
                  </a:lnTo>
                  <a:close/>
                  <a:moveTo>
                    <a:pt x="2115829" y="4265371"/>
                  </a:moveTo>
                  <a:cubicBezTo>
                    <a:pt x="1768499" y="5086996"/>
                    <a:pt x="1588763" y="5958960"/>
                    <a:pt x="1581070" y="6858000"/>
                  </a:cubicBezTo>
                  <a:lnTo>
                    <a:pt x="1771805" y="6858000"/>
                  </a:lnTo>
                  <a:cubicBezTo>
                    <a:pt x="1779499" y="5984575"/>
                    <a:pt x="1954148" y="5137589"/>
                    <a:pt x="2291496" y="4339608"/>
                  </a:cubicBezTo>
                  <a:cubicBezTo>
                    <a:pt x="2920256" y="2855992"/>
                    <a:pt x="4067231" y="1651564"/>
                    <a:pt x="5518613" y="950841"/>
                  </a:cubicBezTo>
                  <a:lnTo>
                    <a:pt x="5518613" y="739889"/>
                  </a:lnTo>
                  <a:cubicBezTo>
                    <a:pt x="3987230" y="1453890"/>
                    <a:pt x="2774896" y="2709940"/>
                    <a:pt x="2115829" y="4265371"/>
                  </a:cubicBezTo>
                  <a:close/>
                  <a:moveTo>
                    <a:pt x="3208425" y="4726999"/>
                  </a:moveTo>
                  <a:cubicBezTo>
                    <a:pt x="2923104" y="5401587"/>
                    <a:pt x="2773059" y="6125618"/>
                    <a:pt x="2766809" y="6858000"/>
                  </a:cubicBezTo>
                  <a:lnTo>
                    <a:pt x="2957544" y="6858000"/>
                  </a:lnTo>
                  <a:cubicBezTo>
                    <a:pt x="2978335" y="5002228"/>
                    <a:pt x="3943723" y="3284988"/>
                    <a:pt x="5518613" y="2302356"/>
                  </a:cubicBezTo>
                  <a:lnTo>
                    <a:pt x="5518613" y="2079201"/>
                  </a:lnTo>
                  <a:cubicBezTo>
                    <a:pt x="4486524" y="2693796"/>
                    <a:pt x="3677291" y="3621298"/>
                    <a:pt x="3208425" y="4726999"/>
                  </a:cubicBezTo>
                  <a:close/>
                  <a:moveTo>
                    <a:pt x="2844247" y="4573123"/>
                  </a:moveTo>
                  <a:cubicBezTo>
                    <a:pt x="2538117" y="5297313"/>
                    <a:pt x="2379234" y="6065676"/>
                    <a:pt x="2371478" y="6858000"/>
                  </a:cubicBezTo>
                  <a:lnTo>
                    <a:pt x="2562213" y="6858000"/>
                  </a:lnTo>
                  <a:cubicBezTo>
                    <a:pt x="2569906" y="6091353"/>
                    <a:pt x="2723703" y="5347905"/>
                    <a:pt x="3019978" y="4647360"/>
                  </a:cubicBezTo>
                  <a:cubicBezTo>
                    <a:pt x="3521924" y="3463366"/>
                    <a:pt x="4400064" y="2477658"/>
                    <a:pt x="5518613" y="1842635"/>
                  </a:cubicBezTo>
                  <a:lnTo>
                    <a:pt x="5518613" y="1624564"/>
                  </a:lnTo>
                  <a:cubicBezTo>
                    <a:pt x="4319580" y="2277199"/>
                    <a:pt x="3376933" y="3316482"/>
                    <a:pt x="2844247" y="4573123"/>
                  </a:cubicBezTo>
                  <a:close/>
                  <a:moveTo>
                    <a:pt x="2480006" y="4419247"/>
                  </a:moveTo>
                  <a:cubicBezTo>
                    <a:pt x="2153276" y="5192123"/>
                    <a:pt x="1984094" y="6012350"/>
                    <a:pt x="1976274" y="6858000"/>
                  </a:cubicBezTo>
                  <a:lnTo>
                    <a:pt x="2167009" y="6858000"/>
                  </a:lnTo>
                  <a:cubicBezTo>
                    <a:pt x="2174702" y="6038091"/>
                    <a:pt x="2338989" y="5242779"/>
                    <a:pt x="2655737" y="4493611"/>
                  </a:cubicBezTo>
                  <a:cubicBezTo>
                    <a:pt x="3221262" y="3159288"/>
                    <a:pt x="4233361" y="2063108"/>
                    <a:pt x="5518613" y="1392892"/>
                  </a:cubicBezTo>
                  <a:lnTo>
                    <a:pt x="5518613" y="1178826"/>
                  </a:lnTo>
                  <a:cubicBezTo>
                    <a:pt x="4153132" y="1864200"/>
                    <a:pt x="3076061" y="3012811"/>
                    <a:pt x="2480006" y="4419247"/>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3" name="Google Shape;33;p5"/>
            <p:cNvSpPr/>
            <p:nvPr/>
          </p:nvSpPr>
          <p:spPr>
            <a:xfrm>
              <a:off x="5005048" y="0"/>
              <a:ext cx="4138960" cy="5143642"/>
            </a:xfrm>
            <a:custGeom>
              <a:avLst/>
              <a:gdLst/>
              <a:ahLst/>
              <a:cxnLst/>
              <a:rect l="l" t="t" r="r" b="b"/>
              <a:pathLst>
                <a:path w="5518613" h="6858190" extrusionOk="0">
                  <a:moveTo>
                    <a:pt x="2240760" y="4214715"/>
                  </a:moveTo>
                  <a:cubicBezTo>
                    <a:pt x="2192225" y="4194261"/>
                    <a:pt x="2136295" y="4217016"/>
                    <a:pt x="2115841" y="4265537"/>
                  </a:cubicBezTo>
                  <a:cubicBezTo>
                    <a:pt x="2115835" y="4265543"/>
                    <a:pt x="2115835" y="4265556"/>
                    <a:pt x="2115829" y="4265562"/>
                  </a:cubicBezTo>
                  <a:cubicBezTo>
                    <a:pt x="1768499" y="5087187"/>
                    <a:pt x="1588763" y="5959151"/>
                    <a:pt x="1581070" y="6858191"/>
                  </a:cubicBezTo>
                  <a:lnTo>
                    <a:pt x="1771805" y="6858191"/>
                  </a:lnTo>
                  <a:cubicBezTo>
                    <a:pt x="1779499" y="5984765"/>
                    <a:pt x="1954148" y="5137780"/>
                    <a:pt x="2291496" y="4339799"/>
                  </a:cubicBezTo>
                  <a:cubicBezTo>
                    <a:pt x="2312070" y="4291329"/>
                    <a:pt x="2289436" y="4235359"/>
                    <a:pt x="2240951" y="4214797"/>
                  </a:cubicBezTo>
                  <a:cubicBezTo>
                    <a:pt x="2240888" y="4214766"/>
                    <a:pt x="2240824" y="4214740"/>
                    <a:pt x="2240760" y="4214715"/>
                  </a:cubicBezTo>
                  <a:close/>
                  <a:moveTo>
                    <a:pt x="2250170" y="2598095"/>
                  </a:moveTo>
                  <a:cubicBezTo>
                    <a:pt x="2206714" y="2568350"/>
                    <a:pt x="2147370" y="2579447"/>
                    <a:pt x="2117609" y="2622883"/>
                  </a:cubicBezTo>
                  <a:cubicBezTo>
                    <a:pt x="1637146" y="3322742"/>
                    <a:pt x="1278195" y="4098599"/>
                    <a:pt x="1055848" y="4917803"/>
                  </a:cubicBezTo>
                  <a:cubicBezTo>
                    <a:pt x="1040138" y="4968059"/>
                    <a:pt x="1068151" y="5021531"/>
                    <a:pt x="1118422" y="5037242"/>
                  </a:cubicBezTo>
                  <a:cubicBezTo>
                    <a:pt x="1168694" y="5052948"/>
                    <a:pt x="1222182" y="5024944"/>
                    <a:pt x="1237899" y="4974688"/>
                  </a:cubicBezTo>
                  <a:cubicBezTo>
                    <a:pt x="1238611" y="4972400"/>
                    <a:pt x="1239240" y="4970093"/>
                    <a:pt x="1239781" y="4967760"/>
                  </a:cubicBezTo>
                  <a:cubicBezTo>
                    <a:pt x="1456596" y="4169149"/>
                    <a:pt x="1806538" y="3412786"/>
                    <a:pt x="2274902" y="2730488"/>
                  </a:cubicBezTo>
                  <a:cubicBezTo>
                    <a:pt x="2304581" y="2687090"/>
                    <a:pt x="2293518" y="2627860"/>
                    <a:pt x="2250170" y="2598095"/>
                  </a:cubicBezTo>
                  <a:close/>
                  <a:moveTo>
                    <a:pt x="5289222" y="4471365"/>
                  </a:moveTo>
                  <a:cubicBezTo>
                    <a:pt x="5247089" y="4439770"/>
                    <a:pt x="5187312" y="4448313"/>
                    <a:pt x="5155707" y="4490433"/>
                  </a:cubicBezTo>
                  <a:cubicBezTo>
                    <a:pt x="4642139" y="5174034"/>
                    <a:pt x="4359361" y="6003210"/>
                    <a:pt x="4348260" y="6858064"/>
                  </a:cubicBezTo>
                  <a:lnTo>
                    <a:pt x="4538996" y="6858064"/>
                  </a:lnTo>
                  <a:cubicBezTo>
                    <a:pt x="4550065" y="6044479"/>
                    <a:pt x="4819460" y="5255459"/>
                    <a:pt x="5308296" y="4604903"/>
                  </a:cubicBezTo>
                  <a:cubicBezTo>
                    <a:pt x="5339900" y="4562782"/>
                    <a:pt x="5331375" y="4503024"/>
                    <a:pt x="5289241" y="4471429"/>
                  </a:cubicBezTo>
                  <a:cubicBezTo>
                    <a:pt x="5289216" y="4471403"/>
                    <a:pt x="5289184" y="4471384"/>
                    <a:pt x="5289158" y="4471365"/>
                  </a:cubicBezTo>
                  <a:close/>
                  <a:moveTo>
                    <a:pt x="2682504" y="5323054"/>
                  </a:moveTo>
                  <a:cubicBezTo>
                    <a:pt x="2631558" y="5309764"/>
                    <a:pt x="2579475" y="5340266"/>
                    <a:pt x="2566155" y="5391189"/>
                  </a:cubicBezTo>
                  <a:cubicBezTo>
                    <a:pt x="2441510" y="5870327"/>
                    <a:pt x="2376125" y="6362940"/>
                    <a:pt x="2371478" y="6858000"/>
                  </a:cubicBezTo>
                  <a:lnTo>
                    <a:pt x="2562213" y="6858000"/>
                  </a:lnTo>
                  <a:cubicBezTo>
                    <a:pt x="2566810" y="6379148"/>
                    <a:pt x="2630122" y="5902679"/>
                    <a:pt x="2750724" y="5439240"/>
                  </a:cubicBezTo>
                  <a:cubicBezTo>
                    <a:pt x="2764018" y="5388310"/>
                    <a:pt x="2733513" y="5336243"/>
                    <a:pt x="2682567" y="5322927"/>
                  </a:cubicBezTo>
                  <a:close/>
                  <a:moveTo>
                    <a:pt x="4160068" y="5925910"/>
                  </a:moveTo>
                  <a:cubicBezTo>
                    <a:pt x="4108531" y="5915060"/>
                    <a:pt x="4057948" y="5948028"/>
                    <a:pt x="4047095" y="5999555"/>
                  </a:cubicBezTo>
                  <a:cubicBezTo>
                    <a:pt x="4047089" y="5999562"/>
                    <a:pt x="4047089" y="5999568"/>
                    <a:pt x="4047089" y="5999574"/>
                  </a:cubicBezTo>
                  <a:cubicBezTo>
                    <a:pt x="3988006" y="6282004"/>
                    <a:pt x="3956363" y="6569507"/>
                    <a:pt x="3952611" y="6858000"/>
                  </a:cubicBezTo>
                  <a:lnTo>
                    <a:pt x="4143347" y="6858000"/>
                  </a:lnTo>
                  <a:cubicBezTo>
                    <a:pt x="4147123" y="6582600"/>
                    <a:pt x="4177425" y="6308242"/>
                    <a:pt x="4233819" y="6038663"/>
                  </a:cubicBezTo>
                  <a:cubicBezTo>
                    <a:pt x="4244634" y="5987155"/>
                    <a:pt x="4211649" y="5936626"/>
                    <a:pt x="4160132" y="5925783"/>
                  </a:cubicBezTo>
                  <a:close/>
                  <a:moveTo>
                    <a:pt x="2089189" y="6428024"/>
                  </a:moveTo>
                  <a:cubicBezTo>
                    <a:pt x="2036629" y="6424783"/>
                    <a:pt x="1991399" y="6464762"/>
                    <a:pt x="1988163" y="6517325"/>
                  </a:cubicBezTo>
                  <a:cubicBezTo>
                    <a:pt x="1981233" y="6630015"/>
                    <a:pt x="1977228" y="6744293"/>
                    <a:pt x="1976147" y="6857937"/>
                  </a:cubicBezTo>
                  <a:lnTo>
                    <a:pt x="2166882" y="6857937"/>
                  </a:lnTo>
                  <a:cubicBezTo>
                    <a:pt x="2167900" y="6748170"/>
                    <a:pt x="2171778" y="6637832"/>
                    <a:pt x="2178454" y="6529020"/>
                  </a:cubicBezTo>
                  <a:cubicBezTo>
                    <a:pt x="2181645" y="6476520"/>
                    <a:pt x="2141737" y="6431393"/>
                    <a:pt x="2089253" y="6428088"/>
                  </a:cubicBezTo>
                  <a:close/>
                  <a:moveTo>
                    <a:pt x="3184583" y="972450"/>
                  </a:moveTo>
                  <a:cubicBezTo>
                    <a:pt x="3218833" y="1012264"/>
                    <a:pt x="3278838" y="1016897"/>
                    <a:pt x="3318797" y="982811"/>
                  </a:cubicBezTo>
                  <a:cubicBezTo>
                    <a:pt x="3763936" y="601738"/>
                    <a:pt x="4250629" y="272053"/>
                    <a:pt x="4769659" y="0"/>
                  </a:cubicBezTo>
                  <a:lnTo>
                    <a:pt x="4375472" y="0"/>
                  </a:lnTo>
                  <a:cubicBezTo>
                    <a:pt x="3957475" y="243105"/>
                    <a:pt x="3562373" y="523572"/>
                    <a:pt x="3195010" y="837960"/>
                  </a:cubicBezTo>
                  <a:cubicBezTo>
                    <a:pt x="3154981" y="872186"/>
                    <a:pt x="3150289" y="932364"/>
                    <a:pt x="3184526" y="972381"/>
                  </a:cubicBezTo>
                  <a:cubicBezTo>
                    <a:pt x="3184545" y="972406"/>
                    <a:pt x="3184564" y="972425"/>
                    <a:pt x="3184583" y="972450"/>
                  </a:cubicBezTo>
                  <a:close/>
                  <a:moveTo>
                    <a:pt x="3860550" y="1312617"/>
                  </a:moveTo>
                  <a:cubicBezTo>
                    <a:pt x="2823496" y="2150361"/>
                    <a:pt x="2039217" y="3259260"/>
                    <a:pt x="1594930" y="4515984"/>
                  </a:cubicBezTo>
                  <a:cubicBezTo>
                    <a:pt x="1577376" y="4565636"/>
                    <a:pt x="1603405" y="4620118"/>
                    <a:pt x="1653073" y="4637667"/>
                  </a:cubicBezTo>
                  <a:cubicBezTo>
                    <a:pt x="1702740" y="4655216"/>
                    <a:pt x="1757240" y="4629195"/>
                    <a:pt x="1774794" y="4579543"/>
                  </a:cubicBezTo>
                  <a:cubicBezTo>
                    <a:pt x="2207331" y="3355996"/>
                    <a:pt x="2970909" y="2276380"/>
                    <a:pt x="3980586" y="1460773"/>
                  </a:cubicBezTo>
                  <a:cubicBezTo>
                    <a:pt x="4021531" y="1427634"/>
                    <a:pt x="4027850" y="1367596"/>
                    <a:pt x="3994700" y="1326664"/>
                  </a:cubicBezTo>
                  <a:cubicBezTo>
                    <a:pt x="3961551" y="1285732"/>
                    <a:pt x="3901494" y="1279414"/>
                    <a:pt x="3860550" y="1312554"/>
                  </a:cubicBezTo>
                  <a:close/>
                  <a:moveTo>
                    <a:pt x="1208945" y="3617516"/>
                  </a:moveTo>
                  <a:cubicBezTo>
                    <a:pt x="1160835" y="3596077"/>
                    <a:pt x="1104454" y="3617687"/>
                    <a:pt x="1083015" y="3665782"/>
                  </a:cubicBezTo>
                  <a:cubicBezTo>
                    <a:pt x="1083009" y="3665795"/>
                    <a:pt x="1083002" y="3665808"/>
                    <a:pt x="1082996" y="3665820"/>
                  </a:cubicBezTo>
                  <a:cubicBezTo>
                    <a:pt x="859435" y="4168317"/>
                    <a:pt x="688555" y="4692614"/>
                    <a:pt x="573097" y="5230321"/>
                  </a:cubicBezTo>
                  <a:cubicBezTo>
                    <a:pt x="458636" y="5765430"/>
                    <a:pt x="398987" y="6310803"/>
                    <a:pt x="395077" y="6858000"/>
                  </a:cubicBezTo>
                  <a:lnTo>
                    <a:pt x="585812" y="6858000"/>
                  </a:lnTo>
                  <a:cubicBezTo>
                    <a:pt x="589655" y="6324252"/>
                    <a:pt x="647789" y="5792284"/>
                    <a:pt x="759318" y="5270300"/>
                  </a:cubicBezTo>
                  <a:cubicBezTo>
                    <a:pt x="872119" y="4745584"/>
                    <a:pt x="1038993" y="4233954"/>
                    <a:pt x="1257265" y="3743616"/>
                  </a:cubicBezTo>
                  <a:cubicBezTo>
                    <a:pt x="1278792" y="3695566"/>
                    <a:pt x="1257284" y="3639157"/>
                    <a:pt x="1209212" y="3617637"/>
                  </a:cubicBezTo>
                  <a:cubicBezTo>
                    <a:pt x="1209123" y="3617598"/>
                    <a:pt x="1209034" y="3617554"/>
                    <a:pt x="1208945" y="3617516"/>
                  </a:cubicBezTo>
                  <a:close/>
                  <a:moveTo>
                    <a:pt x="943632" y="5974532"/>
                  </a:moveTo>
                  <a:cubicBezTo>
                    <a:pt x="891294" y="5968659"/>
                    <a:pt x="844106" y="6006305"/>
                    <a:pt x="838219" y="6058620"/>
                  </a:cubicBezTo>
                  <a:cubicBezTo>
                    <a:pt x="808496" y="6324074"/>
                    <a:pt x="792557" y="6590926"/>
                    <a:pt x="790471" y="6858000"/>
                  </a:cubicBezTo>
                  <a:lnTo>
                    <a:pt x="981207" y="6858000"/>
                  </a:lnTo>
                  <a:cubicBezTo>
                    <a:pt x="983267" y="6597917"/>
                    <a:pt x="998799" y="6338127"/>
                    <a:pt x="1027746" y="6079658"/>
                  </a:cubicBezTo>
                  <a:cubicBezTo>
                    <a:pt x="1033475" y="6027432"/>
                    <a:pt x="995855" y="5980418"/>
                    <a:pt x="943632" y="5974532"/>
                  </a:cubicBezTo>
                  <a:close/>
                  <a:moveTo>
                    <a:pt x="2331805" y="1389587"/>
                  </a:moveTo>
                  <a:cubicBezTo>
                    <a:pt x="2707325" y="978292"/>
                    <a:pt x="3123535" y="606057"/>
                    <a:pt x="3574065" y="278578"/>
                  </a:cubicBezTo>
                  <a:cubicBezTo>
                    <a:pt x="3707535" y="181588"/>
                    <a:pt x="3843911" y="88728"/>
                    <a:pt x="3983193" y="0"/>
                  </a:cubicBezTo>
                  <a:lnTo>
                    <a:pt x="3637771" y="0"/>
                  </a:lnTo>
                  <a:cubicBezTo>
                    <a:pt x="3578433" y="40678"/>
                    <a:pt x="3519814" y="82118"/>
                    <a:pt x="3461913" y="124321"/>
                  </a:cubicBezTo>
                  <a:cubicBezTo>
                    <a:pt x="3000969" y="459401"/>
                    <a:pt x="2575133" y="840261"/>
                    <a:pt x="2190915" y="1261071"/>
                  </a:cubicBezTo>
                  <a:cubicBezTo>
                    <a:pt x="2155794" y="1300312"/>
                    <a:pt x="2159145" y="1360585"/>
                    <a:pt x="2198398" y="1395695"/>
                  </a:cubicBezTo>
                  <a:cubicBezTo>
                    <a:pt x="2237111" y="1430316"/>
                    <a:pt x="2296417" y="1427602"/>
                    <a:pt x="2331805" y="1389587"/>
                  </a:cubicBezTo>
                  <a:close/>
                  <a:moveTo>
                    <a:pt x="558283" y="4174100"/>
                  </a:moveTo>
                  <a:cubicBezTo>
                    <a:pt x="508369" y="4157308"/>
                    <a:pt x="454289" y="4184143"/>
                    <a:pt x="437484" y="4234036"/>
                  </a:cubicBezTo>
                  <a:cubicBezTo>
                    <a:pt x="152999" y="5079865"/>
                    <a:pt x="5315" y="5965653"/>
                    <a:pt x="0" y="6858000"/>
                  </a:cubicBezTo>
                  <a:lnTo>
                    <a:pt x="190735" y="6858000"/>
                  </a:lnTo>
                  <a:cubicBezTo>
                    <a:pt x="196021" y="5986354"/>
                    <a:pt x="340335" y="5121127"/>
                    <a:pt x="618237" y="4294926"/>
                  </a:cubicBezTo>
                  <a:cubicBezTo>
                    <a:pt x="635068" y="4245032"/>
                    <a:pt x="608253" y="4190944"/>
                    <a:pt x="558344" y="4174119"/>
                  </a:cubicBezTo>
                  <a:cubicBezTo>
                    <a:pt x="558323" y="4174113"/>
                    <a:pt x="558303" y="4174107"/>
                    <a:pt x="558283" y="4174100"/>
                  </a:cubicBezTo>
                  <a:close/>
                  <a:moveTo>
                    <a:pt x="3037844" y="3379615"/>
                  </a:moveTo>
                  <a:cubicBezTo>
                    <a:pt x="3010054" y="3424341"/>
                    <a:pt x="3023793" y="3483121"/>
                    <a:pt x="3068533" y="3510909"/>
                  </a:cubicBezTo>
                  <a:cubicBezTo>
                    <a:pt x="3111436" y="3537552"/>
                    <a:pt x="3167678" y="3526131"/>
                    <a:pt x="3196790" y="3484868"/>
                  </a:cubicBezTo>
                  <a:cubicBezTo>
                    <a:pt x="3756262" y="2640934"/>
                    <a:pt x="4511937" y="1945073"/>
                    <a:pt x="5399149" y="1456833"/>
                  </a:cubicBezTo>
                  <a:cubicBezTo>
                    <a:pt x="5438612" y="1435178"/>
                    <a:pt x="5478324" y="1413994"/>
                    <a:pt x="5518295" y="1393274"/>
                  </a:cubicBezTo>
                  <a:lnTo>
                    <a:pt x="5518295" y="1179080"/>
                  </a:lnTo>
                  <a:cubicBezTo>
                    <a:pt x="5447342" y="1214673"/>
                    <a:pt x="5377024" y="1251582"/>
                    <a:pt x="5307342" y="1289800"/>
                  </a:cubicBezTo>
                  <a:cubicBezTo>
                    <a:pt x="4393090" y="1792906"/>
                    <a:pt x="3614361" y="2509939"/>
                    <a:pt x="3037780" y="3379551"/>
                  </a:cubicBezTo>
                  <a:close/>
                  <a:moveTo>
                    <a:pt x="4015808" y="3381140"/>
                  </a:moveTo>
                  <a:cubicBezTo>
                    <a:pt x="3403115" y="4138641"/>
                    <a:pt x="2998006" y="5042404"/>
                    <a:pt x="2840242" y="6003706"/>
                  </a:cubicBezTo>
                  <a:cubicBezTo>
                    <a:pt x="2831761" y="6055671"/>
                    <a:pt x="2867028" y="6104675"/>
                    <a:pt x="2919009" y="6113154"/>
                  </a:cubicBezTo>
                  <a:cubicBezTo>
                    <a:pt x="2919009" y="6113154"/>
                    <a:pt x="2919016" y="6113154"/>
                    <a:pt x="2919016" y="6113154"/>
                  </a:cubicBezTo>
                  <a:cubicBezTo>
                    <a:pt x="2924121" y="6114012"/>
                    <a:pt x="2929290" y="6114438"/>
                    <a:pt x="2934465" y="6114425"/>
                  </a:cubicBezTo>
                  <a:cubicBezTo>
                    <a:pt x="2981183" y="6114381"/>
                    <a:pt x="3020989" y="6080504"/>
                    <a:pt x="3028498" y="6034405"/>
                  </a:cubicBezTo>
                  <a:cubicBezTo>
                    <a:pt x="3282755" y="4490388"/>
                    <a:pt x="4190147" y="3130744"/>
                    <a:pt x="5518613" y="2303182"/>
                  </a:cubicBezTo>
                  <a:lnTo>
                    <a:pt x="5518613" y="2080027"/>
                  </a:lnTo>
                  <a:cubicBezTo>
                    <a:pt x="4944729" y="2421681"/>
                    <a:pt x="4435910" y="2862252"/>
                    <a:pt x="4015745" y="3381331"/>
                  </a:cubicBezTo>
                  <a:close/>
                  <a:moveTo>
                    <a:pt x="3489188" y="3682663"/>
                  </a:moveTo>
                  <a:cubicBezTo>
                    <a:pt x="3520805" y="3682689"/>
                    <a:pt x="3550382" y="3667047"/>
                    <a:pt x="3568152" y="3640906"/>
                  </a:cubicBezTo>
                  <a:cubicBezTo>
                    <a:pt x="3901106" y="3151394"/>
                    <a:pt x="4306483" y="2715260"/>
                    <a:pt x="4770422" y="2347419"/>
                  </a:cubicBezTo>
                  <a:cubicBezTo>
                    <a:pt x="4811678" y="2314686"/>
                    <a:pt x="4818582" y="2254712"/>
                    <a:pt x="4785839" y="2213469"/>
                  </a:cubicBezTo>
                  <a:cubicBezTo>
                    <a:pt x="4753096" y="2172225"/>
                    <a:pt x="4693104" y="2165323"/>
                    <a:pt x="4651848" y="2198056"/>
                  </a:cubicBezTo>
                  <a:cubicBezTo>
                    <a:pt x="4172796" y="2577934"/>
                    <a:pt x="3754234" y="3028338"/>
                    <a:pt x="3410477" y="3533872"/>
                  </a:cubicBezTo>
                  <a:cubicBezTo>
                    <a:pt x="3380843" y="3577397"/>
                    <a:pt x="3392116" y="3636704"/>
                    <a:pt x="3435655" y="3666329"/>
                  </a:cubicBezTo>
                  <a:cubicBezTo>
                    <a:pt x="3451441" y="3677071"/>
                    <a:pt x="3470089" y="3682829"/>
                    <a:pt x="3489188" y="3682854"/>
                  </a:cubicBezTo>
                  <a:close/>
                  <a:moveTo>
                    <a:pt x="5235117" y="0"/>
                  </a:moveTo>
                  <a:cubicBezTo>
                    <a:pt x="5039295" y="89448"/>
                    <a:pt x="4847415" y="187160"/>
                    <a:pt x="4659477" y="293133"/>
                  </a:cubicBezTo>
                  <a:cubicBezTo>
                    <a:pt x="4613020" y="317947"/>
                    <a:pt x="4595485" y="375710"/>
                    <a:pt x="4620306" y="422150"/>
                  </a:cubicBezTo>
                  <a:cubicBezTo>
                    <a:pt x="4645127" y="468591"/>
                    <a:pt x="4702908" y="486122"/>
                    <a:pt x="4749364" y="461309"/>
                  </a:cubicBezTo>
                  <a:cubicBezTo>
                    <a:pt x="4750655" y="460619"/>
                    <a:pt x="4751933" y="459899"/>
                    <a:pt x="4753192" y="459149"/>
                  </a:cubicBezTo>
                  <a:cubicBezTo>
                    <a:pt x="5000906" y="319499"/>
                    <a:pt x="5256473" y="194249"/>
                    <a:pt x="5518613" y="84025"/>
                  </a:cubicBezTo>
                  <a:lnTo>
                    <a:pt x="5518613" y="0"/>
                  </a:lnTo>
                  <a:close/>
                  <a:moveTo>
                    <a:pt x="4506698" y="959040"/>
                  </a:moveTo>
                  <a:cubicBezTo>
                    <a:pt x="4534914" y="1003493"/>
                    <a:pt x="4593832" y="1016668"/>
                    <a:pt x="4638305" y="988467"/>
                  </a:cubicBezTo>
                  <a:cubicBezTo>
                    <a:pt x="4920053" y="809892"/>
                    <a:pt x="5214244" y="651732"/>
                    <a:pt x="5518613" y="515208"/>
                  </a:cubicBezTo>
                  <a:lnTo>
                    <a:pt x="5518613" y="306799"/>
                  </a:lnTo>
                  <a:cubicBezTo>
                    <a:pt x="5178233" y="454670"/>
                    <a:pt x="4849857" y="628751"/>
                    <a:pt x="4536453" y="827473"/>
                  </a:cubicBezTo>
                  <a:cubicBezTo>
                    <a:pt x="4491903" y="855559"/>
                    <a:pt x="4478558" y="914434"/>
                    <a:pt x="4506654" y="958970"/>
                  </a:cubicBezTo>
                  <a:cubicBezTo>
                    <a:pt x="4506666" y="958995"/>
                    <a:pt x="4506685" y="959014"/>
                    <a:pt x="4506698" y="959040"/>
                  </a:cubicBezTo>
                  <a:close/>
                  <a:moveTo>
                    <a:pt x="4505109" y="4769266"/>
                  </a:moveTo>
                  <a:cubicBezTo>
                    <a:pt x="4479111" y="4815060"/>
                    <a:pt x="4495178" y="4873248"/>
                    <a:pt x="4540986" y="4899237"/>
                  </a:cubicBezTo>
                  <a:cubicBezTo>
                    <a:pt x="4586794" y="4925227"/>
                    <a:pt x="4645000" y="4909165"/>
                    <a:pt x="4670998" y="4863371"/>
                  </a:cubicBezTo>
                  <a:cubicBezTo>
                    <a:pt x="4671334" y="4862767"/>
                    <a:pt x="4671672" y="4862163"/>
                    <a:pt x="4672002" y="4861553"/>
                  </a:cubicBezTo>
                  <a:cubicBezTo>
                    <a:pt x="4894546" y="4460236"/>
                    <a:pt x="5180426" y="4097461"/>
                    <a:pt x="5518613" y="3787218"/>
                  </a:cubicBezTo>
                  <a:lnTo>
                    <a:pt x="5518613" y="3532982"/>
                  </a:lnTo>
                  <a:cubicBezTo>
                    <a:pt x="5109015" y="3880656"/>
                    <a:pt x="4765659" y="4299483"/>
                    <a:pt x="4505109" y="4769266"/>
                  </a:cubicBezTo>
                  <a:close/>
                  <a:moveTo>
                    <a:pt x="5138541" y="6858000"/>
                  </a:moveTo>
                  <a:lnTo>
                    <a:pt x="5329276" y="6858000"/>
                  </a:lnTo>
                  <a:cubicBezTo>
                    <a:pt x="5336270" y="6515418"/>
                    <a:pt x="5400255" y="6176332"/>
                    <a:pt x="5518613" y="5854724"/>
                  </a:cubicBezTo>
                  <a:lnTo>
                    <a:pt x="5518613" y="5389791"/>
                  </a:lnTo>
                  <a:cubicBezTo>
                    <a:pt x="5516706" y="5392651"/>
                    <a:pt x="5514862" y="5395638"/>
                    <a:pt x="5513146" y="5398816"/>
                  </a:cubicBezTo>
                  <a:cubicBezTo>
                    <a:pt x="5276239" y="5849385"/>
                    <a:pt x="5147964" y="6349072"/>
                    <a:pt x="5138541" y="6858000"/>
                  </a:cubicBezTo>
                  <a:close/>
                  <a:moveTo>
                    <a:pt x="4985952" y="5893686"/>
                  </a:moveTo>
                  <a:cubicBezTo>
                    <a:pt x="5035970" y="5910160"/>
                    <a:pt x="5089878" y="5882988"/>
                    <a:pt x="5106370" y="5832987"/>
                  </a:cubicBezTo>
                  <a:cubicBezTo>
                    <a:pt x="5204847" y="5534978"/>
                    <a:pt x="5343543" y="5251798"/>
                    <a:pt x="5518613" y="4991277"/>
                  </a:cubicBezTo>
                  <a:lnTo>
                    <a:pt x="5518613" y="4667127"/>
                  </a:lnTo>
                  <a:cubicBezTo>
                    <a:pt x="5258469" y="4998866"/>
                    <a:pt x="5057911" y="5373234"/>
                    <a:pt x="4925871" y="5773559"/>
                  </a:cubicBezTo>
                  <a:cubicBezTo>
                    <a:pt x="4909525" y="5823396"/>
                    <a:pt x="4936514" y="5877065"/>
                    <a:pt x="4986271" y="5893686"/>
                  </a:cubicBezTo>
                  <a:close/>
                  <a:moveTo>
                    <a:pt x="4231022" y="3746922"/>
                  </a:moveTo>
                  <a:cubicBezTo>
                    <a:pt x="3547960" y="4641328"/>
                    <a:pt x="3172923" y="5732780"/>
                    <a:pt x="3162013" y="6858000"/>
                  </a:cubicBezTo>
                  <a:lnTo>
                    <a:pt x="3352748" y="6858000"/>
                  </a:lnTo>
                  <a:cubicBezTo>
                    <a:pt x="3371256" y="5227137"/>
                    <a:pt x="4178328" y="3706129"/>
                    <a:pt x="5518613" y="2776187"/>
                  </a:cubicBezTo>
                  <a:lnTo>
                    <a:pt x="5518613" y="2545913"/>
                  </a:lnTo>
                  <a:cubicBezTo>
                    <a:pt x="5487758" y="2566252"/>
                    <a:pt x="5457088" y="2586909"/>
                    <a:pt x="5426615" y="2607883"/>
                  </a:cubicBezTo>
                  <a:cubicBezTo>
                    <a:pt x="4970414" y="2922055"/>
                    <a:pt x="4566875" y="3306503"/>
                    <a:pt x="4231022" y="3746922"/>
                  </a:cubicBezTo>
                  <a:close/>
                  <a:moveTo>
                    <a:pt x="4908260" y="6204806"/>
                  </a:moveTo>
                  <a:cubicBezTo>
                    <a:pt x="4856386" y="6195698"/>
                    <a:pt x="4806947" y="6230357"/>
                    <a:pt x="4797837" y="6282220"/>
                  </a:cubicBezTo>
                  <a:cubicBezTo>
                    <a:pt x="4797830" y="6282240"/>
                    <a:pt x="4797830" y="6282265"/>
                    <a:pt x="4797824" y="6282284"/>
                  </a:cubicBezTo>
                  <a:cubicBezTo>
                    <a:pt x="4764509" y="6472452"/>
                    <a:pt x="4746160" y="6664972"/>
                    <a:pt x="4742956" y="6858000"/>
                  </a:cubicBezTo>
                  <a:lnTo>
                    <a:pt x="4933691" y="6858000"/>
                  </a:lnTo>
                  <a:cubicBezTo>
                    <a:pt x="4936800" y="6676031"/>
                    <a:pt x="4954081" y="6494507"/>
                    <a:pt x="4985380" y="6315208"/>
                  </a:cubicBezTo>
                  <a:cubicBezTo>
                    <a:pt x="4994510" y="6263445"/>
                    <a:pt x="4960013" y="6214067"/>
                    <a:pt x="4908260" y="6204806"/>
                  </a:cubicBezTo>
                  <a:close/>
                  <a:moveTo>
                    <a:pt x="4560803" y="3966517"/>
                  </a:moveTo>
                  <a:cubicBezTo>
                    <a:pt x="4263180" y="4352091"/>
                    <a:pt x="4025727" y="4780535"/>
                    <a:pt x="3856544" y="5237250"/>
                  </a:cubicBezTo>
                  <a:cubicBezTo>
                    <a:pt x="3838253" y="5286641"/>
                    <a:pt x="3863468" y="5341505"/>
                    <a:pt x="3912875" y="5359791"/>
                  </a:cubicBezTo>
                  <a:cubicBezTo>
                    <a:pt x="3962282" y="5378077"/>
                    <a:pt x="4017163" y="5352869"/>
                    <a:pt x="4035454" y="5303478"/>
                  </a:cubicBezTo>
                  <a:cubicBezTo>
                    <a:pt x="4333199" y="4501537"/>
                    <a:pt x="4846398" y="3797203"/>
                    <a:pt x="5518613" y="3267942"/>
                  </a:cubicBezTo>
                  <a:lnTo>
                    <a:pt x="5518613" y="3027944"/>
                  </a:lnTo>
                  <a:cubicBezTo>
                    <a:pt x="5157405" y="3294948"/>
                    <a:pt x="4835056" y="3610823"/>
                    <a:pt x="4560803" y="3966517"/>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34" name="Google Shape;34;p5"/>
            <p:cNvSpPr/>
            <p:nvPr/>
          </p:nvSpPr>
          <p:spPr>
            <a:xfrm>
              <a:off x="5330737" y="210583"/>
              <a:ext cx="3668526" cy="4753341"/>
            </a:xfrm>
            <a:custGeom>
              <a:avLst/>
              <a:gdLst/>
              <a:ahLst/>
              <a:cxnLst/>
              <a:rect l="l" t="t" r="r" b="b"/>
              <a:pathLst>
                <a:path w="4891368" h="6337788" extrusionOk="0">
                  <a:moveTo>
                    <a:pt x="745243" y="3328976"/>
                  </a:moveTo>
                  <a:cubicBezTo>
                    <a:pt x="615034" y="3317536"/>
                    <a:pt x="605370" y="3517682"/>
                    <a:pt x="735833" y="3519144"/>
                  </a:cubicBezTo>
                  <a:cubicBezTo>
                    <a:pt x="854598" y="3519335"/>
                    <a:pt x="863499" y="3340544"/>
                    <a:pt x="745243" y="3328976"/>
                  </a:cubicBezTo>
                  <a:close/>
                  <a:moveTo>
                    <a:pt x="1658484" y="6147620"/>
                  </a:moveTo>
                  <a:cubicBezTo>
                    <a:pt x="1528275" y="6136180"/>
                    <a:pt x="1518611" y="6336390"/>
                    <a:pt x="1649138" y="6337788"/>
                  </a:cubicBezTo>
                  <a:cubicBezTo>
                    <a:pt x="1767903" y="6337916"/>
                    <a:pt x="1776676" y="6159125"/>
                    <a:pt x="1658484" y="6147620"/>
                  </a:cubicBezTo>
                  <a:close/>
                  <a:moveTo>
                    <a:pt x="1259974" y="4171957"/>
                  </a:moveTo>
                  <a:cubicBezTo>
                    <a:pt x="1129765" y="4160580"/>
                    <a:pt x="1119783" y="4360664"/>
                    <a:pt x="1250564" y="4362189"/>
                  </a:cubicBezTo>
                  <a:cubicBezTo>
                    <a:pt x="1369329" y="4362253"/>
                    <a:pt x="1378166" y="4183652"/>
                    <a:pt x="1259974" y="4171957"/>
                  </a:cubicBezTo>
                  <a:close/>
                  <a:moveTo>
                    <a:pt x="1778774" y="3926811"/>
                  </a:moveTo>
                  <a:cubicBezTo>
                    <a:pt x="1648566" y="3915307"/>
                    <a:pt x="1638902" y="4115517"/>
                    <a:pt x="1769365" y="4116979"/>
                  </a:cubicBezTo>
                  <a:cubicBezTo>
                    <a:pt x="1888066" y="4117487"/>
                    <a:pt x="1896967" y="3938442"/>
                    <a:pt x="1778774" y="3926811"/>
                  </a:cubicBezTo>
                  <a:close/>
                  <a:moveTo>
                    <a:pt x="2490854" y="5643345"/>
                  </a:moveTo>
                  <a:cubicBezTo>
                    <a:pt x="2372661" y="5654976"/>
                    <a:pt x="2381499" y="5833513"/>
                    <a:pt x="2500200" y="5833576"/>
                  </a:cubicBezTo>
                  <a:cubicBezTo>
                    <a:pt x="2630790" y="5832115"/>
                    <a:pt x="2621062" y="5632095"/>
                    <a:pt x="2490727" y="5643408"/>
                  </a:cubicBezTo>
                  <a:close/>
                  <a:moveTo>
                    <a:pt x="1817685" y="949650"/>
                  </a:moveTo>
                  <a:cubicBezTo>
                    <a:pt x="1699556" y="961282"/>
                    <a:pt x="1708330" y="1139882"/>
                    <a:pt x="1827031" y="1139882"/>
                  </a:cubicBezTo>
                  <a:cubicBezTo>
                    <a:pt x="1957811" y="1138420"/>
                    <a:pt x="1947957" y="938337"/>
                    <a:pt x="1817685" y="949650"/>
                  </a:cubicBezTo>
                  <a:close/>
                  <a:moveTo>
                    <a:pt x="1761990" y="2491334"/>
                  </a:moveTo>
                  <a:cubicBezTo>
                    <a:pt x="1892707" y="2489745"/>
                    <a:pt x="1882789" y="2289725"/>
                    <a:pt x="1752580" y="2301102"/>
                  </a:cubicBezTo>
                  <a:cubicBezTo>
                    <a:pt x="1634388" y="2312734"/>
                    <a:pt x="1643289" y="2491334"/>
                    <a:pt x="1761990" y="2491334"/>
                  </a:cubicBezTo>
                  <a:close/>
                  <a:moveTo>
                    <a:pt x="722863" y="4567103"/>
                  </a:moveTo>
                  <a:cubicBezTo>
                    <a:pt x="592591" y="4555789"/>
                    <a:pt x="582990" y="4755682"/>
                    <a:pt x="713453" y="4757334"/>
                  </a:cubicBezTo>
                  <a:cubicBezTo>
                    <a:pt x="832154" y="4757334"/>
                    <a:pt x="841119" y="4578734"/>
                    <a:pt x="722863" y="4567103"/>
                  </a:cubicBezTo>
                  <a:close/>
                  <a:moveTo>
                    <a:pt x="4272069" y="190694"/>
                  </a:moveTo>
                  <a:cubicBezTo>
                    <a:pt x="4402786" y="189105"/>
                    <a:pt x="4392868" y="-10851"/>
                    <a:pt x="4262659" y="463"/>
                  </a:cubicBezTo>
                  <a:cubicBezTo>
                    <a:pt x="4144467" y="12157"/>
                    <a:pt x="4153304" y="190758"/>
                    <a:pt x="4272069" y="190694"/>
                  </a:cubicBezTo>
                  <a:close/>
                  <a:moveTo>
                    <a:pt x="84153" y="3888675"/>
                  </a:moveTo>
                  <a:cubicBezTo>
                    <a:pt x="-33721" y="3900434"/>
                    <a:pt x="-25138" y="4079352"/>
                    <a:pt x="93436" y="4079352"/>
                  </a:cubicBezTo>
                  <a:cubicBezTo>
                    <a:pt x="224280" y="4077445"/>
                    <a:pt x="214235" y="3877425"/>
                    <a:pt x="84153" y="3888675"/>
                  </a:cubicBezTo>
                  <a:close/>
                  <a:moveTo>
                    <a:pt x="489339" y="5693238"/>
                  </a:moveTo>
                  <a:cubicBezTo>
                    <a:pt x="371210" y="5704679"/>
                    <a:pt x="379984" y="5883470"/>
                    <a:pt x="498685" y="5883407"/>
                  </a:cubicBezTo>
                  <a:cubicBezTo>
                    <a:pt x="629403" y="5882135"/>
                    <a:pt x="619611" y="5681925"/>
                    <a:pt x="489339" y="5693366"/>
                  </a:cubicBezTo>
                  <a:close/>
                  <a:moveTo>
                    <a:pt x="2214860" y="5039345"/>
                  </a:moveTo>
                  <a:cubicBezTo>
                    <a:pt x="2096731" y="5050976"/>
                    <a:pt x="2105504" y="5229576"/>
                    <a:pt x="2224206" y="5229576"/>
                  </a:cubicBezTo>
                  <a:cubicBezTo>
                    <a:pt x="2354923" y="5228178"/>
                    <a:pt x="2345132" y="5028222"/>
                    <a:pt x="2214860" y="5039472"/>
                  </a:cubicBezTo>
                  <a:close/>
                  <a:moveTo>
                    <a:pt x="4448054" y="5922813"/>
                  </a:moveTo>
                  <a:cubicBezTo>
                    <a:pt x="4329862" y="5934444"/>
                    <a:pt x="4338763" y="6113108"/>
                    <a:pt x="4457464" y="6113044"/>
                  </a:cubicBezTo>
                  <a:cubicBezTo>
                    <a:pt x="4588435" y="6111774"/>
                    <a:pt x="4578326" y="5911754"/>
                    <a:pt x="4448054" y="5923067"/>
                  </a:cubicBezTo>
                  <a:close/>
                  <a:moveTo>
                    <a:pt x="4267491" y="1896804"/>
                  </a:moveTo>
                  <a:cubicBezTo>
                    <a:pt x="4149299" y="1908372"/>
                    <a:pt x="4158136" y="2086973"/>
                    <a:pt x="4276837" y="2087036"/>
                  </a:cubicBezTo>
                  <a:cubicBezTo>
                    <a:pt x="4407554" y="2085765"/>
                    <a:pt x="4397700" y="1885682"/>
                    <a:pt x="4267491" y="1897059"/>
                  </a:cubicBezTo>
                  <a:close/>
                  <a:moveTo>
                    <a:pt x="4153050" y="722301"/>
                  </a:moveTo>
                  <a:cubicBezTo>
                    <a:pt x="4283831" y="720775"/>
                    <a:pt x="4273849" y="520755"/>
                    <a:pt x="4143704" y="532069"/>
                  </a:cubicBezTo>
                  <a:cubicBezTo>
                    <a:pt x="4025384" y="543954"/>
                    <a:pt x="4034222" y="722491"/>
                    <a:pt x="4152923" y="722555"/>
                  </a:cubicBezTo>
                  <a:close/>
                  <a:moveTo>
                    <a:pt x="4144848" y="4439731"/>
                  </a:moveTo>
                  <a:cubicBezTo>
                    <a:pt x="4026719" y="4451362"/>
                    <a:pt x="4035557" y="4629962"/>
                    <a:pt x="4154258" y="4629962"/>
                  </a:cubicBezTo>
                  <a:cubicBezTo>
                    <a:pt x="4284975" y="4628373"/>
                    <a:pt x="4275184" y="4428417"/>
                    <a:pt x="4144848" y="4439731"/>
                  </a:cubicBezTo>
                  <a:close/>
                  <a:moveTo>
                    <a:pt x="4591233" y="5427499"/>
                  </a:moveTo>
                  <a:cubicBezTo>
                    <a:pt x="4461278" y="5416058"/>
                    <a:pt x="4451042" y="5616269"/>
                    <a:pt x="4582078" y="5617476"/>
                  </a:cubicBezTo>
                  <a:cubicBezTo>
                    <a:pt x="4700524" y="5617858"/>
                    <a:pt x="4709235" y="5439067"/>
                    <a:pt x="4591233" y="5427499"/>
                  </a:cubicBezTo>
                  <a:close/>
                  <a:moveTo>
                    <a:pt x="4806955" y="4171957"/>
                  </a:moveTo>
                  <a:cubicBezTo>
                    <a:pt x="4676746" y="4160580"/>
                    <a:pt x="4667082" y="4360600"/>
                    <a:pt x="4797609" y="4362189"/>
                  </a:cubicBezTo>
                  <a:cubicBezTo>
                    <a:pt x="4916373" y="4362189"/>
                    <a:pt x="4925401" y="4183589"/>
                    <a:pt x="4806955" y="4171957"/>
                  </a:cubicBezTo>
                  <a:close/>
                  <a:moveTo>
                    <a:pt x="3486302" y="1201216"/>
                  </a:moveTo>
                  <a:cubicBezTo>
                    <a:pt x="3605003" y="1201216"/>
                    <a:pt x="3613841" y="1022616"/>
                    <a:pt x="3495648" y="1010985"/>
                  </a:cubicBezTo>
                  <a:cubicBezTo>
                    <a:pt x="3365439" y="999608"/>
                    <a:pt x="3355585" y="1199627"/>
                    <a:pt x="3486302" y="1201216"/>
                  </a:cubicBezTo>
                  <a:close/>
                  <a:moveTo>
                    <a:pt x="2813387" y="534738"/>
                  </a:moveTo>
                  <a:cubicBezTo>
                    <a:pt x="2695259" y="546370"/>
                    <a:pt x="2704032" y="724906"/>
                    <a:pt x="2822734" y="724970"/>
                  </a:cubicBezTo>
                  <a:cubicBezTo>
                    <a:pt x="2953451" y="723445"/>
                    <a:pt x="2943660" y="523425"/>
                    <a:pt x="2813387" y="534738"/>
                  </a:cubicBezTo>
                  <a:close/>
                  <a:moveTo>
                    <a:pt x="3045640" y="3211646"/>
                  </a:moveTo>
                  <a:cubicBezTo>
                    <a:pt x="2927447" y="3223278"/>
                    <a:pt x="2936285" y="3401878"/>
                    <a:pt x="3055049" y="3401878"/>
                  </a:cubicBezTo>
                  <a:cubicBezTo>
                    <a:pt x="3185767" y="3400289"/>
                    <a:pt x="3175848" y="3200333"/>
                    <a:pt x="3045640" y="3211646"/>
                  </a:cubicBezTo>
                  <a:close/>
                  <a:moveTo>
                    <a:pt x="3521080" y="4894812"/>
                  </a:moveTo>
                  <a:cubicBezTo>
                    <a:pt x="3390871" y="4883499"/>
                    <a:pt x="3381207" y="5083518"/>
                    <a:pt x="3511734" y="5085044"/>
                  </a:cubicBezTo>
                  <a:cubicBezTo>
                    <a:pt x="3630498" y="5085044"/>
                    <a:pt x="3639272" y="4906507"/>
                    <a:pt x="3521080" y="4894812"/>
                  </a:cubicBezTo>
                  <a:close/>
                  <a:moveTo>
                    <a:pt x="3706220" y="5642900"/>
                  </a:moveTo>
                  <a:cubicBezTo>
                    <a:pt x="3581606" y="5643599"/>
                    <a:pt x="3581606" y="5832877"/>
                    <a:pt x="3706220" y="5833576"/>
                  </a:cubicBezTo>
                  <a:cubicBezTo>
                    <a:pt x="3830834" y="5832941"/>
                    <a:pt x="3830897" y="5643662"/>
                    <a:pt x="3706220" y="5642900"/>
                  </a:cubicBezTo>
                  <a:close/>
                  <a:moveTo>
                    <a:pt x="2673642" y="3056499"/>
                  </a:moveTo>
                  <a:cubicBezTo>
                    <a:pt x="2555513" y="3068131"/>
                    <a:pt x="2564351" y="3246731"/>
                    <a:pt x="2683051" y="3246731"/>
                  </a:cubicBezTo>
                  <a:cubicBezTo>
                    <a:pt x="2813769" y="3245206"/>
                    <a:pt x="2803914" y="3045186"/>
                    <a:pt x="2673642" y="3056499"/>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sp>
        <p:nvSpPr>
          <p:cNvPr id="35" name="Google Shape;35;p5"/>
          <p:cNvSpPr txBox="1">
            <a:spLocks noGrp="1"/>
          </p:cNvSpPr>
          <p:nvPr>
            <p:ph type="title"/>
          </p:nvPr>
        </p:nvSpPr>
        <p:spPr>
          <a:xfrm>
            <a:off x="855300" y="836000"/>
            <a:ext cx="7433400" cy="396300"/>
          </a:xfrm>
          <a:prstGeom prst="rect">
            <a:avLst/>
          </a:prstGeom>
        </p:spPr>
        <p:txBody>
          <a:bodyPr spcFirstLastPara="1" wrap="square" lIns="0" tIns="0" rIns="0" bIns="0"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 name="Google Shape;36;p5"/>
          <p:cNvSpPr txBox="1">
            <a:spLocks noGrp="1"/>
          </p:cNvSpPr>
          <p:nvPr>
            <p:ph type="body" idx="1"/>
          </p:nvPr>
        </p:nvSpPr>
        <p:spPr>
          <a:xfrm>
            <a:off x="855300" y="1430147"/>
            <a:ext cx="74334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600"/>
              </a:spcBef>
              <a:spcAft>
                <a:spcPts val="0"/>
              </a:spcAft>
              <a:buSzPts val="2400"/>
              <a:buChar char="○"/>
              <a:defRPr/>
            </a:lvl2pPr>
            <a:lvl3pPr marL="1371600" lvl="2" indent="-381000" rtl="0">
              <a:spcBef>
                <a:spcPts val="600"/>
              </a:spcBef>
              <a:spcAft>
                <a:spcPts val="0"/>
              </a:spcAft>
              <a:buSzPts val="2400"/>
              <a:buChar char="■"/>
              <a:defRPr/>
            </a:lvl3pPr>
            <a:lvl4pPr marL="1828800" lvl="3" indent="-381000" rtl="0">
              <a:spcBef>
                <a:spcPts val="600"/>
              </a:spcBef>
              <a:spcAft>
                <a:spcPts val="0"/>
              </a:spcAft>
              <a:buSzPts val="2400"/>
              <a:buChar char="●"/>
              <a:defRPr/>
            </a:lvl4pPr>
            <a:lvl5pPr marL="2286000" lvl="4" indent="-381000" rtl="0">
              <a:spcBef>
                <a:spcPts val="600"/>
              </a:spcBef>
              <a:spcAft>
                <a:spcPts val="0"/>
              </a:spcAft>
              <a:buSzPts val="2400"/>
              <a:buChar char="○"/>
              <a:defRPr/>
            </a:lvl5pPr>
            <a:lvl6pPr marL="2743200" lvl="5" indent="-381000" rtl="0">
              <a:spcBef>
                <a:spcPts val="600"/>
              </a:spcBef>
              <a:spcAft>
                <a:spcPts val="0"/>
              </a:spcAft>
              <a:buSzPts val="2400"/>
              <a:buChar char="■"/>
              <a:defRPr/>
            </a:lvl6pPr>
            <a:lvl7pPr marL="3200400" lvl="6" indent="-381000" rtl="0">
              <a:spcBef>
                <a:spcPts val="600"/>
              </a:spcBef>
              <a:spcAft>
                <a:spcPts val="0"/>
              </a:spcAft>
              <a:buSzPts val="2400"/>
              <a:buChar char="●"/>
              <a:defRPr/>
            </a:lvl7pPr>
            <a:lvl8pPr marL="3657600" lvl="7" indent="-381000" rtl="0">
              <a:spcBef>
                <a:spcPts val="600"/>
              </a:spcBef>
              <a:spcAft>
                <a:spcPts val="0"/>
              </a:spcAft>
              <a:buSzPts val="2400"/>
              <a:buChar char="○"/>
              <a:defRPr/>
            </a:lvl8pPr>
            <a:lvl9pPr marL="4114800" lvl="8" indent="-381000" rtl="0">
              <a:spcBef>
                <a:spcPts val="600"/>
              </a:spcBef>
              <a:spcAft>
                <a:spcPts val="600"/>
              </a:spcAft>
              <a:buSzPts val="2400"/>
              <a:buChar char="■"/>
              <a:defRPr/>
            </a:lvl9pPr>
          </a:lstStyle>
          <a:p>
            <a:endParaRPr/>
          </a:p>
        </p:txBody>
      </p:sp>
      <p:sp>
        <p:nvSpPr>
          <p:cNvPr id="37" name="Google Shape;37;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dirty="0"/>
          </a:p>
        </p:txBody>
      </p:sp>
    </p:spTree>
    <p:extLst>
      <p:ext uri="{BB962C8B-B14F-4D97-AF65-F5344CB8AC3E}">
        <p14:creationId xmlns:p14="http://schemas.microsoft.com/office/powerpoint/2010/main" val="31237353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7"/>
        <p:cNvGrpSpPr/>
        <p:nvPr/>
      </p:nvGrpSpPr>
      <p:grpSpPr>
        <a:xfrm>
          <a:off x="0" y="0"/>
          <a:ext cx="0" cy="0"/>
          <a:chOff x="0" y="0"/>
          <a:chExt cx="0" cy="0"/>
        </a:xfrm>
      </p:grpSpPr>
      <p:grpSp>
        <p:nvGrpSpPr>
          <p:cNvPr id="58" name="Google Shape;58;p8"/>
          <p:cNvGrpSpPr/>
          <p:nvPr/>
        </p:nvGrpSpPr>
        <p:grpSpPr>
          <a:xfrm>
            <a:off x="5005048" y="0"/>
            <a:ext cx="4138960" cy="5143642"/>
            <a:chOff x="5005048" y="0"/>
            <a:chExt cx="4138960" cy="5143642"/>
          </a:xfrm>
        </p:grpSpPr>
        <p:sp>
          <p:nvSpPr>
            <p:cNvPr id="59" name="Google Shape;59;p8"/>
            <p:cNvSpPr/>
            <p:nvPr/>
          </p:nvSpPr>
          <p:spPr>
            <a:xfrm>
              <a:off x="5005049" y="0"/>
              <a:ext cx="4138960" cy="5143500"/>
            </a:xfrm>
            <a:custGeom>
              <a:avLst/>
              <a:gdLst/>
              <a:ahLst/>
              <a:cxnLst/>
              <a:rect l="l" t="t" r="r" b="b"/>
              <a:pathLst>
                <a:path w="5518613" h="6858000" extrusionOk="0">
                  <a:moveTo>
                    <a:pt x="4347879" y="6858000"/>
                  </a:moveTo>
                  <a:lnTo>
                    <a:pt x="4538614" y="6858000"/>
                  </a:lnTo>
                  <a:cubicBezTo>
                    <a:pt x="4551534" y="5930683"/>
                    <a:pt x="4899626" y="5039346"/>
                    <a:pt x="5518613" y="4348570"/>
                  </a:cubicBezTo>
                  <a:lnTo>
                    <a:pt x="5518613" y="4070500"/>
                  </a:lnTo>
                  <a:cubicBezTo>
                    <a:pt x="4781548" y="4812740"/>
                    <a:pt x="4361771" y="5812222"/>
                    <a:pt x="4347879" y="6858000"/>
                  </a:cubicBezTo>
                  <a:close/>
                  <a:moveTo>
                    <a:pt x="4301085" y="5188627"/>
                  </a:moveTo>
                  <a:cubicBezTo>
                    <a:pt x="4077511" y="5717157"/>
                    <a:pt x="3959147" y="6284191"/>
                    <a:pt x="3952611" y="6858000"/>
                  </a:cubicBezTo>
                  <a:lnTo>
                    <a:pt x="4143347" y="6858000"/>
                  </a:lnTo>
                  <a:cubicBezTo>
                    <a:pt x="4157130" y="5751110"/>
                    <a:pt x="4603757" y="4693586"/>
                    <a:pt x="5387642" y="3911730"/>
                  </a:cubicBezTo>
                  <a:cubicBezTo>
                    <a:pt x="5430449" y="3868935"/>
                    <a:pt x="5474000" y="3827197"/>
                    <a:pt x="5518295" y="3786519"/>
                  </a:cubicBezTo>
                  <a:lnTo>
                    <a:pt x="5518295" y="3532283"/>
                  </a:lnTo>
                  <a:cubicBezTo>
                    <a:pt x="5426952" y="3609615"/>
                    <a:pt x="5338451" y="3691136"/>
                    <a:pt x="5252792" y="3776858"/>
                  </a:cubicBezTo>
                  <a:cubicBezTo>
                    <a:pt x="4847103" y="4181397"/>
                    <a:pt x="4523877" y="4660866"/>
                    <a:pt x="4301085" y="5188627"/>
                  </a:cubicBezTo>
                  <a:close/>
                  <a:moveTo>
                    <a:pt x="4742956" y="6858000"/>
                  </a:moveTo>
                  <a:lnTo>
                    <a:pt x="4933691" y="6858000"/>
                  </a:lnTo>
                  <a:cubicBezTo>
                    <a:pt x="4944296" y="6192253"/>
                    <a:pt x="5147442" y="5543813"/>
                    <a:pt x="5518613" y="4990959"/>
                  </a:cubicBezTo>
                  <a:lnTo>
                    <a:pt x="5518613" y="4666809"/>
                  </a:lnTo>
                  <a:cubicBezTo>
                    <a:pt x="5027419" y="5292807"/>
                    <a:pt x="4754965" y="6062479"/>
                    <a:pt x="4742956" y="6858000"/>
                  </a:cubicBezTo>
                  <a:close/>
                  <a:moveTo>
                    <a:pt x="3936844" y="5034751"/>
                  </a:moveTo>
                  <a:cubicBezTo>
                    <a:pt x="3692690" y="5611967"/>
                    <a:pt x="3563753" y="6231329"/>
                    <a:pt x="3557280" y="6858000"/>
                  </a:cubicBezTo>
                  <a:lnTo>
                    <a:pt x="3748016" y="6858000"/>
                  </a:lnTo>
                  <a:cubicBezTo>
                    <a:pt x="3761742" y="5646276"/>
                    <a:pt x="4250019" y="4488202"/>
                    <a:pt x="5108087" y="3632261"/>
                  </a:cubicBezTo>
                  <a:cubicBezTo>
                    <a:pt x="5237705" y="3502760"/>
                    <a:pt x="5374780" y="3380944"/>
                    <a:pt x="5518613" y="3267434"/>
                  </a:cubicBezTo>
                  <a:lnTo>
                    <a:pt x="5518613" y="3027435"/>
                  </a:lnTo>
                  <a:cubicBezTo>
                    <a:pt x="4821685" y="3543508"/>
                    <a:pt x="4275552" y="4236573"/>
                    <a:pt x="3936844" y="5034751"/>
                  </a:cubicBezTo>
                  <a:close/>
                  <a:moveTo>
                    <a:pt x="1590798" y="2330830"/>
                  </a:moveTo>
                  <a:cubicBezTo>
                    <a:pt x="2180774" y="1457646"/>
                    <a:pt x="2932850" y="705739"/>
                    <a:pt x="3806254" y="115868"/>
                  </a:cubicBezTo>
                  <a:cubicBezTo>
                    <a:pt x="3864619" y="76504"/>
                    <a:pt x="3923511" y="37881"/>
                    <a:pt x="3982938" y="0"/>
                  </a:cubicBezTo>
                  <a:lnTo>
                    <a:pt x="3637961" y="0"/>
                  </a:lnTo>
                  <a:cubicBezTo>
                    <a:pt x="2317309" y="907938"/>
                    <a:pt x="1283739" y="2174291"/>
                    <a:pt x="658991" y="3649867"/>
                  </a:cubicBezTo>
                  <a:cubicBezTo>
                    <a:pt x="229264" y="4666364"/>
                    <a:pt x="7820" y="5745720"/>
                    <a:pt x="0" y="6858000"/>
                  </a:cubicBezTo>
                  <a:lnTo>
                    <a:pt x="190735" y="6858000"/>
                  </a:lnTo>
                  <a:cubicBezTo>
                    <a:pt x="198492" y="5771144"/>
                    <a:pt x="414913" y="4716957"/>
                    <a:pt x="834595" y="3724104"/>
                  </a:cubicBezTo>
                  <a:cubicBezTo>
                    <a:pt x="1041009" y="3236353"/>
                    <a:pt x="1294217" y="2769749"/>
                    <a:pt x="1590670" y="2330830"/>
                  </a:cubicBezTo>
                  <a:close/>
                  <a:moveTo>
                    <a:pt x="5138478" y="6858000"/>
                  </a:moveTo>
                  <a:lnTo>
                    <a:pt x="5329213" y="6858000"/>
                  </a:lnTo>
                  <a:cubicBezTo>
                    <a:pt x="5335393" y="6514973"/>
                    <a:pt x="5399423" y="6175480"/>
                    <a:pt x="5518613" y="5853770"/>
                  </a:cubicBezTo>
                  <a:lnTo>
                    <a:pt x="5518613" y="5388583"/>
                  </a:lnTo>
                  <a:cubicBezTo>
                    <a:pt x="5473428" y="5473625"/>
                    <a:pt x="5431892" y="5560847"/>
                    <a:pt x="5394000" y="5650255"/>
                  </a:cubicBezTo>
                  <a:cubicBezTo>
                    <a:pt x="5232135" y="6032727"/>
                    <a:pt x="5145382" y="6442770"/>
                    <a:pt x="5138478" y="6858000"/>
                  </a:cubicBezTo>
                  <a:close/>
                  <a:moveTo>
                    <a:pt x="1918417" y="2551824"/>
                  </a:moveTo>
                  <a:cubicBezTo>
                    <a:pt x="2643092" y="1478290"/>
                    <a:pt x="3623084" y="601442"/>
                    <a:pt x="4770422" y="0"/>
                  </a:cubicBezTo>
                  <a:lnTo>
                    <a:pt x="4376235" y="0"/>
                  </a:lnTo>
                  <a:cubicBezTo>
                    <a:pt x="4221103" y="90127"/>
                    <a:pt x="4069195" y="185317"/>
                    <a:pt x="3920504" y="285570"/>
                  </a:cubicBezTo>
                  <a:cubicBezTo>
                    <a:pt x="2634426" y="1153193"/>
                    <a:pt x="1627921" y="2375366"/>
                    <a:pt x="1023169" y="3803743"/>
                  </a:cubicBezTo>
                  <a:cubicBezTo>
                    <a:pt x="614105" y="4771490"/>
                    <a:pt x="403024" y="5798792"/>
                    <a:pt x="395331" y="6858000"/>
                  </a:cubicBezTo>
                  <a:lnTo>
                    <a:pt x="586067" y="6858000"/>
                  </a:lnTo>
                  <a:cubicBezTo>
                    <a:pt x="593760" y="5824406"/>
                    <a:pt x="799754" y="4822147"/>
                    <a:pt x="1198836" y="3877980"/>
                  </a:cubicBezTo>
                  <a:cubicBezTo>
                    <a:pt x="1395332" y="3413753"/>
                    <a:pt x="1636313" y="2969629"/>
                    <a:pt x="1918417" y="2551824"/>
                  </a:cubicBezTo>
                  <a:close/>
                  <a:moveTo>
                    <a:pt x="3295909" y="1820898"/>
                  </a:moveTo>
                  <a:cubicBezTo>
                    <a:pt x="2638349" y="2477855"/>
                    <a:pt x="2113960" y="3255643"/>
                    <a:pt x="1751587" y="4111495"/>
                  </a:cubicBezTo>
                  <a:cubicBezTo>
                    <a:pt x="1383722" y="4981807"/>
                    <a:pt x="1193495" y="5905571"/>
                    <a:pt x="1185739" y="6858000"/>
                  </a:cubicBezTo>
                  <a:lnTo>
                    <a:pt x="1376474" y="6858000"/>
                  </a:lnTo>
                  <a:cubicBezTo>
                    <a:pt x="1384167" y="5931185"/>
                    <a:pt x="1569308" y="5032463"/>
                    <a:pt x="1927255" y="4185732"/>
                  </a:cubicBezTo>
                  <a:cubicBezTo>
                    <a:pt x="2618518" y="2553159"/>
                    <a:pt x="3901291" y="1241972"/>
                    <a:pt x="5518613" y="514827"/>
                  </a:cubicBezTo>
                  <a:lnTo>
                    <a:pt x="5518613" y="306544"/>
                  </a:lnTo>
                  <a:cubicBezTo>
                    <a:pt x="4689289" y="667432"/>
                    <a:pt x="3935274" y="1181063"/>
                    <a:pt x="3295909" y="1820643"/>
                  </a:cubicBezTo>
                  <a:close/>
                  <a:moveTo>
                    <a:pt x="3572666" y="4881129"/>
                  </a:moveTo>
                  <a:cubicBezTo>
                    <a:pt x="3307970" y="5506962"/>
                    <a:pt x="3168460" y="6178556"/>
                    <a:pt x="3162013" y="6858000"/>
                  </a:cubicBezTo>
                  <a:lnTo>
                    <a:pt x="3352748" y="6858000"/>
                  </a:lnTo>
                  <a:cubicBezTo>
                    <a:pt x="3372565" y="5227315"/>
                    <a:pt x="4179313" y="3706695"/>
                    <a:pt x="5518613" y="2775615"/>
                  </a:cubicBezTo>
                  <a:lnTo>
                    <a:pt x="5518613" y="2545341"/>
                  </a:lnTo>
                  <a:cubicBezTo>
                    <a:pt x="4654149" y="3115286"/>
                    <a:pt x="3977337" y="3927785"/>
                    <a:pt x="3573111" y="4880875"/>
                  </a:cubicBezTo>
                  <a:close/>
                  <a:moveTo>
                    <a:pt x="5235308" y="0"/>
                  </a:moveTo>
                  <a:cubicBezTo>
                    <a:pt x="3502800" y="791829"/>
                    <a:pt x="2129930" y="2203840"/>
                    <a:pt x="1387410" y="3957619"/>
                  </a:cubicBezTo>
                  <a:cubicBezTo>
                    <a:pt x="998882" y="4876680"/>
                    <a:pt x="798292" y="5852181"/>
                    <a:pt x="790535" y="6858000"/>
                  </a:cubicBezTo>
                  <a:lnTo>
                    <a:pt x="981270" y="6858000"/>
                  </a:lnTo>
                  <a:cubicBezTo>
                    <a:pt x="989027" y="5877796"/>
                    <a:pt x="1184722" y="4927273"/>
                    <a:pt x="1563077" y="4031856"/>
                  </a:cubicBezTo>
                  <a:cubicBezTo>
                    <a:pt x="2315465" y="2254877"/>
                    <a:pt x="3730277" y="840502"/>
                    <a:pt x="5507805" y="88347"/>
                  </a:cubicBezTo>
                  <a:lnTo>
                    <a:pt x="5518295" y="83961"/>
                  </a:lnTo>
                  <a:lnTo>
                    <a:pt x="5518295" y="0"/>
                  </a:lnTo>
                  <a:close/>
                  <a:moveTo>
                    <a:pt x="2115829" y="4265371"/>
                  </a:moveTo>
                  <a:cubicBezTo>
                    <a:pt x="1768499" y="5086996"/>
                    <a:pt x="1588763" y="5958960"/>
                    <a:pt x="1581070" y="6858000"/>
                  </a:cubicBezTo>
                  <a:lnTo>
                    <a:pt x="1771805" y="6858000"/>
                  </a:lnTo>
                  <a:cubicBezTo>
                    <a:pt x="1779499" y="5984575"/>
                    <a:pt x="1954148" y="5137589"/>
                    <a:pt x="2291496" y="4339608"/>
                  </a:cubicBezTo>
                  <a:cubicBezTo>
                    <a:pt x="2920256" y="2855992"/>
                    <a:pt x="4067231" y="1651564"/>
                    <a:pt x="5518613" y="950841"/>
                  </a:cubicBezTo>
                  <a:lnTo>
                    <a:pt x="5518613" y="739889"/>
                  </a:lnTo>
                  <a:cubicBezTo>
                    <a:pt x="3987230" y="1453890"/>
                    <a:pt x="2774896" y="2709940"/>
                    <a:pt x="2115829" y="4265371"/>
                  </a:cubicBezTo>
                  <a:close/>
                  <a:moveTo>
                    <a:pt x="3208425" y="4726999"/>
                  </a:moveTo>
                  <a:cubicBezTo>
                    <a:pt x="2923104" y="5401587"/>
                    <a:pt x="2773059" y="6125618"/>
                    <a:pt x="2766809" y="6858000"/>
                  </a:cubicBezTo>
                  <a:lnTo>
                    <a:pt x="2957544" y="6858000"/>
                  </a:lnTo>
                  <a:cubicBezTo>
                    <a:pt x="2978335" y="5002228"/>
                    <a:pt x="3943723" y="3284988"/>
                    <a:pt x="5518613" y="2302356"/>
                  </a:cubicBezTo>
                  <a:lnTo>
                    <a:pt x="5518613" y="2079201"/>
                  </a:lnTo>
                  <a:cubicBezTo>
                    <a:pt x="4486524" y="2693796"/>
                    <a:pt x="3677291" y="3621298"/>
                    <a:pt x="3208425" y="4726999"/>
                  </a:cubicBezTo>
                  <a:close/>
                  <a:moveTo>
                    <a:pt x="2844247" y="4573123"/>
                  </a:moveTo>
                  <a:cubicBezTo>
                    <a:pt x="2538117" y="5297313"/>
                    <a:pt x="2379234" y="6065676"/>
                    <a:pt x="2371478" y="6858000"/>
                  </a:cubicBezTo>
                  <a:lnTo>
                    <a:pt x="2562213" y="6858000"/>
                  </a:lnTo>
                  <a:cubicBezTo>
                    <a:pt x="2569906" y="6091353"/>
                    <a:pt x="2723703" y="5347905"/>
                    <a:pt x="3019978" y="4647360"/>
                  </a:cubicBezTo>
                  <a:cubicBezTo>
                    <a:pt x="3521924" y="3463366"/>
                    <a:pt x="4400064" y="2477658"/>
                    <a:pt x="5518613" y="1842635"/>
                  </a:cubicBezTo>
                  <a:lnTo>
                    <a:pt x="5518613" y="1624564"/>
                  </a:lnTo>
                  <a:cubicBezTo>
                    <a:pt x="4319580" y="2277199"/>
                    <a:pt x="3376933" y="3316482"/>
                    <a:pt x="2844247" y="4573123"/>
                  </a:cubicBezTo>
                  <a:close/>
                  <a:moveTo>
                    <a:pt x="2480006" y="4419247"/>
                  </a:moveTo>
                  <a:cubicBezTo>
                    <a:pt x="2153276" y="5192123"/>
                    <a:pt x="1984094" y="6012350"/>
                    <a:pt x="1976274" y="6858000"/>
                  </a:cubicBezTo>
                  <a:lnTo>
                    <a:pt x="2167009" y="6858000"/>
                  </a:lnTo>
                  <a:cubicBezTo>
                    <a:pt x="2174702" y="6038091"/>
                    <a:pt x="2338989" y="5242779"/>
                    <a:pt x="2655737" y="4493611"/>
                  </a:cubicBezTo>
                  <a:cubicBezTo>
                    <a:pt x="3221262" y="3159288"/>
                    <a:pt x="4233361" y="2063108"/>
                    <a:pt x="5518613" y="1392892"/>
                  </a:cubicBezTo>
                  <a:lnTo>
                    <a:pt x="5518613" y="1178826"/>
                  </a:lnTo>
                  <a:cubicBezTo>
                    <a:pt x="4153132" y="1864200"/>
                    <a:pt x="3076061" y="3012811"/>
                    <a:pt x="2480006" y="4419247"/>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8"/>
            <p:cNvSpPr/>
            <p:nvPr/>
          </p:nvSpPr>
          <p:spPr>
            <a:xfrm>
              <a:off x="5005048" y="0"/>
              <a:ext cx="4138960" cy="5143642"/>
            </a:xfrm>
            <a:custGeom>
              <a:avLst/>
              <a:gdLst/>
              <a:ahLst/>
              <a:cxnLst/>
              <a:rect l="l" t="t" r="r" b="b"/>
              <a:pathLst>
                <a:path w="5518613" h="6858190" extrusionOk="0">
                  <a:moveTo>
                    <a:pt x="2240760" y="4214715"/>
                  </a:moveTo>
                  <a:cubicBezTo>
                    <a:pt x="2192225" y="4194261"/>
                    <a:pt x="2136295" y="4217016"/>
                    <a:pt x="2115841" y="4265537"/>
                  </a:cubicBezTo>
                  <a:cubicBezTo>
                    <a:pt x="2115835" y="4265543"/>
                    <a:pt x="2115835" y="4265556"/>
                    <a:pt x="2115829" y="4265562"/>
                  </a:cubicBezTo>
                  <a:cubicBezTo>
                    <a:pt x="1768499" y="5087187"/>
                    <a:pt x="1588763" y="5959151"/>
                    <a:pt x="1581070" y="6858191"/>
                  </a:cubicBezTo>
                  <a:lnTo>
                    <a:pt x="1771805" y="6858191"/>
                  </a:lnTo>
                  <a:cubicBezTo>
                    <a:pt x="1779499" y="5984765"/>
                    <a:pt x="1954148" y="5137780"/>
                    <a:pt x="2291496" y="4339799"/>
                  </a:cubicBezTo>
                  <a:cubicBezTo>
                    <a:pt x="2312070" y="4291329"/>
                    <a:pt x="2289436" y="4235359"/>
                    <a:pt x="2240951" y="4214797"/>
                  </a:cubicBezTo>
                  <a:cubicBezTo>
                    <a:pt x="2240888" y="4214766"/>
                    <a:pt x="2240824" y="4214740"/>
                    <a:pt x="2240760" y="4214715"/>
                  </a:cubicBezTo>
                  <a:close/>
                  <a:moveTo>
                    <a:pt x="2250170" y="2598095"/>
                  </a:moveTo>
                  <a:cubicBezTo>
                    <a:pt x="2206714" y="2568350"/>
                    <a:pt x="2147370" y="2579447"/>
                    <a:pt x="2117609" y="2622883"/>
                  </a:cubicBezTo>
                  <a:cubicBezTo>
                    <a:pt x="1637146" y="3322742"/>
                    <a:pt x="1278195" y="4098599"/>
                    <a:pt x="1055848" y="4917803"/>
                  </a:cubicBezTo>
                  <a:cubicBezTo>
                    <a:pt x="1040138" y="4968059"/>
                    <a:pt x="1068151" y="5021531"/>
                    <a:pt x="1118422" y="5037242"/>
                  </a:cubicBezTo>
                  <a:cubicBezTo>
                    <a:pt x="1168694" y="5052948"/>
                    <a:pt x="1222182" y="5024944"/>
                    <a:pt x="1237899" y="4974688"/>
                  </a:cubicBezTo>
                  <a:cubicBezTo>
                    <a:pt x="1238611" y="4972400"/>
                    <a:pt x="1239240" y="4970093"/>
                    <a:pt x="1239781" y="4967760"/>
                  </a:cubicBezTo>
                  <a:cubicBezTo>
                    <a:pt x="1456596" y="4169149"/>
                    <a:pt x="1806538" y="3412786"/>
                    <a:pt x="2274902" y="2730488"/>
                  </a:cubicBezTo>
                  <a:cubicBezTo>
                    <a:pt x="2304581" y="2687090"/>
                    <a:pt x="2293518" y="2627860"/>
                    <a:pt x="2250170" y="2598095"/>
                  </a:cubicBezTo>
                  <a:close/>
                  <a:moveTo>
                    <a:pt x="5289222" y="4471365"/>
                  </a:moveTo>
                  <a:cubicBezTo>
                    <a:pt x="5247089" y="4439770"/>
                    <a:pt x="5187312" y="4448313"/>
                    <a:pt x="5155707" y="4490433"/>
                  </a:cubicBezTo>
                  <a:cubicBezTo>
                    <a:pt x="4642139" y="5174034"/>
                    <a:pt x="4359361" y="6003210"/>
                    <a:pt x="4348260" y="6858064"/>
                  </a:cubicBezTo>
                  <a:lnTo>
                    <a:pt x="4538996" y="6858064"/>
                  </a:lnTo>
                  <a:cubicBezTo>
                    <a:pt x="4550065" y="6044479"/>
                    <a:pt x="4819460" y="5255459"/>
                    <a:pt x="5308296" y="4604903"/>
                  </a:cubicBezTo>
                  <a:cubicBezTo>
                    <a:pt x="5339900" y="4562782"/>
                    <a:pt x="5331375" y="4503024"/>
                    <a:pt x="5289241" y="4471429"/>
                  </a:cubicBezTo>
                  <a:cubicBezTo>
                    <a:pt x="5289216" y="4471403"/>
                    <a:pt x="5289184" y="4471384"/>
                    <a:pt x="5289158" y="4471365"/>
                  </a:cubicBezTo>
                  <a:close/>
                  <a:moveTo>
                    <a:pt x="2682504" y="5323054"/>
                  </a:moveTo>
                  <a:cubicBezTo>
                    <a:pt x="2631558" y="5309764"/>
                    <a:pt x="2579475" y="5340266"/>
                    <a:pt x="2566155" y="5391189"/>
                  </a:cubicBezTo>
                  <a:cubicBezTo>
                    <a:pt x="2441510" y="5870327"/>
                    <a:pt x="2376125" y="6362940"/>
                    <a:pt x="2371478" y="6858000"/>
                  </a:cubicBezTo>
                  <a:lnTo>
                    <a:pt x="2562213" y="6858000"/>
                  </a:lnTo>
                  <a:cubicBezTo>
                    <a:pt x="2566810" y="6379148"/>
                    <a:pt x="2630122" y="5902679"/>
                    <a:pt x="2750724" y="5439240"/>
                  </a:cubicBezTo>
                  <a:cubicBezTo>
                    <a:pt x="2764018" y="5388310"/>
                    <a:pt x="2733513" y="5336243"/>
                    <a:pt x="2682567" y="5322927"/>
                  </a:cubicBezTo>
                  <a:close/>
                  <a:moveTo>
                    <a:pt x="4160068" y="5925910"/>
                  </a:moveTo>
                  <a:cubicBezTo>
                    <a:pt x="4108531" y="5915060"/>
                    <a:pt x="4057948" y="5948028"/>
                    <a:pt x="4047095" y="5999555"/>
                  </a:cubicBezTo>
                  <a:cubicBezTo>
                    <a:pt x="4047089" y="5999562"/>
                    <a:pt x="4047089" y="5999568"/>
                    <a:pt x="4047089" y="5999574"/>
                  </a:cubicBezTo>
                  <a:cubicBezTo>
                    <a:pt x="3988006" y="6282004"/>
                    <a:pt x="3956363" y="6569507"/>
                    <a:pt x="3952611" y="6858000"/>
                  </a:cubicBezTo>
                  <a:lnTo>
                    <a:pt x="4143347" y="6858000"/>
                  </a:lnTo>
                  <a:cubicBezTo>
                    <a:pt x="4147123" y="6582600"/>
                    <a:pt x="4177425" y="6308242"/>
                    <a:pt x="4233819" y="6038663"/>
                  </a:cubicBezTo>
                  <a:cubicBezTo>
                    <a:pt x="4244634" y="5987155"/>
                    <a:pt x="4211649" y="5936626"/>
                    <a:pt x="4160132" y="5925783"/>
                  </a:cubicBezTo>
                  <a:close/>
                  <a:moveTo>
                    <a:pt x="2089189" y="6428024"/>
                  </a:moveTo>
                  <a:cubicBezTo>
                    <a:pt x="2036629" y="6424783"/>
                    <a:pt x="1991399" y="6464762"/>
                    <a:pt x="1988163" y="6517325"/>
                  </a:cubicBezTo>
                  <a:cubicBezTo>
                    <a:pt x="1981233" y="6630015"/>
                    <a:pt x="1977228" y="6744293"/>
                    <a:pt x="1976147" y="6857937"/>
                  </a:cubicBezTo>
                  <a:lnTo>
                    <a:pt x="2166882" y="6857937"/>
                  </a:lnTo>
                  <a:cubicBezTo>
                    <a:pt x="2167900" y="6748170"/>
                    <a:pt x="2171778" y="6637832"/>
                    <a:pt x="2178454" y="6529020"/>
                  </a:cubicBezTo>
                  <a:cubicBezTo>
                    <a:pt x="2181645" y="6476520"/>
                    <a:pt x="2141737" y="6431393"/>
                    <a:pt x="2089253" y="6428088"/>
                  </a:cubicBezTo>
                  <a:close/>
                  <a:moveTo>
                    <a:pt x="3184583" y="972450"/>
                  </a:moveTo>
                  <a:cubicBezTo>
                    <a:pt x="3218833" y="1012264"/>
                    <a:pt x="3278838" y="1016897"/>
                    <a:pt x="3318797" y="982811"/>
                  </a:cubicBezTo>
                  <a:cubicBezTo>
                    <a:pt x="3763936" y="601738"/>
                    <a:pt x="4250629" y="272053"/>
                    <a:pt x="4769659" y="0"/>
                  </a:cubicBezTo>
                  <a:lnTo>
                    <a:pt x="4375472" y="0"/>
                  </a:lnTo>
                  <a:cubicBezTo>
                    <a:pt x="3957475" y="243105"/>
                    <a:pt x="3562373" y="523572"/>
                    <a:pt x="3195010" y="837960"/>
                  </a:cubicBezTo>
                  <a:cubicBezTo>
                    <a:pt x="3154981" y="872186"/>
                    <a:pt x="3150289" y="932364"/>
                    <a:pt x="3184526" y="972381"/>
                  </a:cubicBezTo>
                  <a:cubicBezTo>
                    <a:pt x="3184545" y="972406"/>
                    <a:pt x="3184564" y="972425"/>
                    <a:pt x="3184583" y="972450"/>
                  </a:cubicBezTo>
                  <a:close/>
                  <a:moveTo>
                    <a:pt x="3860550" y="1312617"/>
                  </a:moveTo>
                  <a:cubicBezTo>
                    <a:pt x="2823496" y="2150361"/>
                    <a:pt x="2039217" y="3259260"/>
                    <a:pt x="1594930" y="4515984"/>
                  </a:cubicBezTo>
                  <a:cubicBezTo>
                    <a:pt x="1577376" y="4565636"/>
                    <a:pt x="1603405" y="4620118"/>
                    <a:pt x="1653073" y="4637667"/>
                  </a:cubicBezTo>
                  <a:cubicBezTo>
                    <a:pt x="1702740" y="4655216"/>
                    <a:pt x="1757240" y="4629195"/>
                    <a:pt x="1774794" y="4579543"/>
                  </a:cubicBezTo>
                  <a:cubicBezTo>
                    <a:pt x="2207331" y="3355996"/>
                    <a:pt x="2970909" y="2276380"/>
                    <a:pt x="3980586" y="1460773"/>
                  </a:cubicBezTo>
                  <a:cubicBezTo>
                    <a:pt x="4021531" y="1427634"/>
                    <a:pt x="4027850" y="1367596"/>
                    <a:pt x="3994700" y="1326664"/>
                  </a:cubicBezTo>
                  <a:cubicBezTo>
                    <a:pt x="3961551" y="1285732"/>
                    <a:pt x="3901494" y="1279414"/>
                    <a:pt x="3860550" y="1312554"/>
                  </a:cubicBezTo>
                  <a:close/>
                  <a:moveTo>
                    <a:pt x="1208945" y="3617516"/>
                  </a:moveTo>
                  <a:cubicBezTo>
                    <a:pt x="1160835" y="3596077"/>
                    <a:pt x="1104454" y="3617687"/>
                    <a:pt x="1083015" y="3665782"/>
                  </a:cubicBezTo>
                  <a:cubicBezTo>
                    <a:pt x="1083009" y="3665795"/>
                    <a:pt x="1083002" y="3665808"/>
                    <a:pt x="1082996" y="3665820"/>
                  </a:cubicBezTo>
                  <a:cubicBezTo>
                    <a:pt x="859435" y="4168317"/>
                    <a:pt x="688555" y="4692614"/>
                    <a:pt x="573097" y="5230321"/>
                  </a:cubicBezTo>
                  <a:cubicBezTo>
                    <a:pt x="458636" y="5765430"/>
                    <a:pt x="398987" y="6310803"/>
                    <a:pt x="395077" y="6858000"/>
                  </a:cubicBezTo>
                  <a:lnTo>
                    <a:pt x="585812" y="6858000"/>
                  </a:lnTo>
                  <a:cubicBezTo>
                    <a:pt x="589655" y="6324252"/>
                    <a:pt x="647789" y="5792284"/>
                    <a:pt x="759318" y="5270300"/>
                  </a:cubicBezTo>
                  <a:cubicBezTo>
                    <a:pt x="872119" y="4745584"/>
                    <a:pt x="1038993" y="4233954"/>
                    <a:pt x="1257265" y="3743616"/>
                  </a:cubicBezTo>
                  <a:cubicBezTo>
                    <a:pt x="1278792" y="3695566"/>
                    <a:pt x="1257284" y="3639157"/>
                    <a:pt x="1209212" y="3617637"/>
                  </a:cubicBezTo>
                  <a:cubicBezTo>
                    <a:pt x="1209123" y="3617598"/>
                    <a:pt x="1209034" y="3617554"/>
                    <a:pt x="1208945" y="3617516"/>
                  </a:cubicBezTo>
                  <a:close/>
                  <a:moveTo>
                    <a:pt x="943632" y="5974532"/>
                  </a:moveTo>
                  <a:cubicBezTo>
                    <a:pt x="891294" y="5968659"/>
                    <a:pt x="844106" y="6006305"/>
                    <a:pt x="838219" y="6058620"/>
                  </a:cubicBezTo>
                  <a:cubicBezTo>
                    <a:pt x="808496" y="6324074"/>
                    <a:pt x="792557" y="6590926"/>
                    <a:pt x="790471" y="6858000"/>
                  </a:cubicBezTo>
                  <a:lnTo>
                    <a:pt x="981207" y="6858000"/>
                  </a:lnTo>
                  <a:cubicBezTo>
                    <a:pt x="983267" y="6597917"/>
                    <a:pt x="998799" y="6338127"/>
                    <a:pt x="1027746" y="6079658"/>
                  </a:cubicBezTo>
                  <a:cubicBezTo>
                    <a:pt x="1033475" y="6027432"/>
                    <a:pt x="995855" y="5980418"/>
                    <a:pt x="943632" y="5974532"/>
                  </a:cubicBezTo>
                  <a:close/>
                  <a:moveTo>
                    <a:pt x="2331805" y="1389587"/>
                  </a:moveTo>
                  <a:cubicBezTo>
                    <a:pt x="2707325" y="978292"/>
                    <a:pt x="3123535" y="606057"/>
                    <a:pt x="3574065" y="278578"/>
                  </a:cubicBezTo>
                  <a:cubicBezTo>
                    <a:pt x="3707535" y="181588"/>
                    <a:pt x="3843911" y="88728"/>
                    <a:pt x="3983193" y="0"/>
                  </a:cubicBezTo>
                  <a:lnTo>
                    <a:pt x="3637771" y="0"/>
                  </a:lnTo>
                  <a:cubicBezTo>
                    <a:pt x="3578433" y="40678"/>
                    <a:pt x="3519814" y="82118"/>
                    <a:pt x="3461913" y="124321"/>
                  </a:cubicBezTo>
                  <a:cubicBezTo>
                    <a:pt x="3000969" y="459401"/>
                    <a:pt x="2575133" y="840261"/>
                    <a:pt x="2190915" y="1261071"/>
                  </a:cubicBezTo>
                  <a:cubicBezTo>
                    <a:pt x="2155794" y="1300312"/>
                    <a:pt x="2159145" y="1360585"/>
                    <a:pt x="2198398" y="1395695"/>
                  </a:cubicBezTo>
                  <a:cubicBezTo>
                    <a:pt x="2237111" y="1430316"/>
                    <a:pt x="2296417" y="1427602"/>
                    <a:pt x="2331805" y="1389587"/>
                  </a:cubicBezTo>
                  <a:close/>
                  <a:moveTo>
                    <a:pt x="558283" y="4174100"/>
                  </a:moveTo>
                  <a:cubicBezTo>
                    <a:pt x="508369" y="4157308"/>
                    <a:pt x="454289" y="4184143"/>
                    <a:pt x="437484" y="4234036"/>
                  </a:cubicBezTo>
                  <a:cubicBezTo>
                    <a:pt x="152999" y="5079865"/>
                    <a:pt x="5315" y="5965653"/>
                    <a:pt x="0" y="6858000"/>
                  </a:cubicBezTo>
                  <a:lnTo>
                    <a:pt x="190735" y="6858000"/>
                  </a:lnTo>
                  <a:cubicBezTo>
                    <a:pt x="196021" y="5986354"/>
                    <a:pt x="340335" y="5121127"/>
                    <a:pt x="618237" y="4294926"/>
                  </a:cubicBezTo>
                  <a:cubicBezTo>
                    <a:pt x="635068" y="4245032"/>
                    <a:pt x="608253" y="4190944"/>
                    <a:pt x="558344" y="4174119"/>
                  </a:cubicBezTo>
                  <a:cubicBezTo>
                    <a:pt x="558323" y="4174113"/>
                    <a:pt x="558303" y="4174107"/>
                    <a:pt x="558283" y="4174100"/>
                  </a:cubicBezTo>
                  <a:close/>
                  <a:moveTo>
                    <a:pt x="3037844" y="3379615"/>
                  </a:moveTo>
                  <a:cubicBezTo>
                    <a:pt x="3010054" y="3424341"/>
                    <a:pt x="3023793" y="3483121"/>
                    <a:pt x="3068533" y="3510909"/>
                  </a:cubicBezTo>
                  <a:cubicBezTo>
                    <a:pt x="3111436" y="3537552"/>
                    <a:pt x="3167678" y="3526131"/>
                    <a:pt x="3196790" y="3484868"/>
                  </a:cubicBezTo>
                  <a:cubicBezTo>
                    <a:pt x="3756262" y="2640934"/>
                    <a:pt x="4511937" y="1945073"/>
                    <a:pt x="5399149" y="1456833"/>
                  </a:cubicBezTo>
                  <a:cubicBezTo>
                    <a:pt x="5438612" y="1435178"/>
                    <a:pt x="5478324" y="1413994"/>
                    <a:pt x="5518295" y="1393274"/>
                  </a:cubicBezTo>
                  <a:lnTo>
                    <a:pt x="5518295" y="1179080"/>
                  </a:lnTo>
                  <a:cubicBezTo>
                    <a:pt x="5447342" y="1214673"/>
                    <a:pt x="5377024" y="1251582"/>
                    <a:pt x="5307342" y="1289800"/>
                  </a:cubicBezTo>
                  <a:cubicBezTo>
                    <a:pt x="4393090" y="1792906"/>
                    <a:pt x="3614361" y="2509939"/>
                    <a:pt x="3037780" y="3379551"/>
                  </a:cubicBezTo>
                  <a:close/>
                  <a:moveTo>
                    <a:pt x="4015808" y="3381140"/>
                  </a:moveTo>
                  <a:cubicBezTo>
                    <a:pt x="3403115" y="4138641"/>
                    <a:pt x="2998006" y="5042404"/>
                    <a:pt x="2840242" y="6003706"/>
                  </a:cubicBezTo>
                  <a:cubicBezTo>
                    <a:pt x="2831761" y="6055671"/>
                    <a:pt x="2867028" y="6104675"/>
                    <a:pt x="2919009" y="6113154"/>
                  </a:cubicBezTo>
                  <a:cubicBezTo>
                    <a:pt x="2919009" y="6113154"/>
                    <a:pt x="2919016" y="6113154"/>
                    <a:pt x="2919016" y="6113154"/>
                  </a:cubicBezTo>
                  <a:cubicBezTo>
                    <a:pt x="2924121" y="6114012"/>
                    <a:pt x="2929290" y="6114438"/>
                    <a:pt x="2934465" y="6114425"/>
                  </a:cubicBezTo>
                  <a:cubicBezTo>
                    <a:pt x="2981183" y="6114381"/>
                    <a:pt x="3020989" y="6080504"/>
                    <a:pt x="3028498" y="6034405"/>
                  </a:cubicBezTo>
                  <a:cubicBezTo>
                    <a:pt x="3282755" y="4490388"/>
                    <a:pt x="4190147" y="3130744"/>
                    <a:pt x="5518613" y="2303182"/>
                  </a:cubicBezTo>
                  <a:lnTo>
                    <a:pt x="5518613" y="2080027"/>
                  </a:lnTo>
                  <a:cubicBezTo>
                    <a:pt x="4944729" y="2421681"/>
                    <a:pt x="4435910" y="2862252"/>
                    <a:pt x="4015745" y="3381331"/>
                  </a:cubicBezTo>
                  <a:close/>
                  <a:moveTo>
                    <a:pt x="3489188" y="3682663"/>
                  </a:moveTo>
                  <a:cubicBezTo>
                    <a:pt x="3520805" y="3682689"/>
                    <a:pt x="3550382" y="3667047"/>
                    <a:pt x="3568152" y="3640906"/>
                  </a:cubicBezTo>
                  <a:cubicBezTo>
                    <a:pt x="3901106" y="3151394"/>
                    <a:pt x="4306483" y="2715260"/>
                    <a:pt x="4770422" y="2347419"/>
                  </a:cubicBezTo>
                  <a:cubicBezTo>
                    <a:pt x="4811678" y="2314686"/>
                    <a:pt x="4818582" y="2254712"/>
                    <a:pt x="4785839" y="2213469"/>
                  </a:cubicBezTo>
                  <a:cubicBezTo>
                    <a:pt x="4753096" y="2172225"/>
                    <a:pt x="4693104" y="2165323"/>
                    <a:pt x="4651848" y="2198056"/>
                  </a:cubicBezTo>
                  <a:cubicBezTo>
                    <a:pt x="4172796" y="2577934"/>
                    <a:pt x="3754234" y="3028338"/>
                    <a:pt x="3410477" y="3533872"/>
                  </a:cubicBezTo>
                  <a:cubicBezTo>
                    <a:pt x="3380843" y="3577397"/>
                    <a:pt x="3392116" y="3636704"/>
                    <a:pt x="3435655" y="3666329"/>
                  </a:cubicBezTo>
                  <a:cubicBezTo>
                    <a:pt x="3451441" y="3677071"/>
                    <a:pt x="3470089" y="3682829"/>
                    <a:pt x="3489188" y="3682854"/>
                  </a:cubicBezTo>
                  <a:close/>
                  <a:moveTo>
                    <a:pt x="5235117" y="0"/>
                  </a:moveTo>
                  <a:cubicBezTo>
                    <a:pt x="5039295" y="89448"/>
                    <a:pt x="4847415" y="187160"/>
                    <a:pt x="4659477" y="293133"/>
                  </a:cubicBezTo>
                  <a:cubicBezTo>
                    <a:pt x="4613020" y="317947"/>
                    <a:pt x="4595485" y="375710"/>
                    <a:pt x="4620306" y="422150"/>
                  </a:cubicBezTo>
                  <a:cubicBezTo>
                    <a:pt x="4645127" y="468591"/>
                    <a:pt x="4702908" y="486122"/>
                    <a:pt x="4749364" y="461309"/>
                  </a:cubicBezTo>
                  <a:cubicBezTo>
                    <a:pt x="4750655" y="460619"/>
                    <a:pt x="4751933" y="459899"/>
                    <a:pt x="4753192" y="459149"/>
                  </a:cubicBezTo>
                  <a:cubicBezTo>
                    <a:pt x="5000906" y="319499"/>
                    <a:pt x="5256473" y="194249"/>
                    <a:pt x="5518613" y="84025"/>
                  </a:cubicBezTo>
                  <a:lnTo>
                    <a:pt x="5518613" y="0"/>
                  </a:lnTo>
                  <a:close/>
                  <a:moveTo>
                    <a:pt x="4506698" y="959040"/>
                  </a:moveTo>
                  <a:cubicBezTo>
                    <a:pt x="4534914" y="1003493"/>
                    <a:pt x="4593832" y="1016668"/>
                    <a:pt x="4638305" y="988467"/>
                  </a:cubicBezTo>
                  <a:cubicBezTo>
                    <a:pt x="4920053" y="809892"/>
                    <a:pt x="5214244" y="651732"/>
                    <a:pt x="5518613" y="515208"/>
                  </a:cubicBezTo>
                  <a:lnTo>
                    <a:pt x="5518613" y="306799"/>
                  </a:lnTo>
                  <a:cubicBezTo>
                    <a:pt x="5178233" y="454670"/>
                    <a:pt x="4849857" y="628751"/>
                    <a:pt x="4536453" y="827473"/>
                  </a:cubicBezTo>
                  <a:cubicBezTo>
                    <a:pt x="4491903" y="855559"/>
                    <a:pt x="4478558" y="914434"/>
                    <a:pt x="4506654" y="958970"/>
                  </a:cubicBezTo>
                  <a:cubicBezTo>
                    <a:pt x="4506666" y="958995"/>
                    <a:pt x="4506685" y="959014"/>
                    <a:pt x="4506698" y="959040"/>
                  </a:cubicBezTo>
                  <a:close/>
                  <a:moveTo>
                    <a:pt x="4505109" y="4769266"/>
                  </a:moveTo>
                  <a:cubicBezTo>
                    <a:pt x="4479111" y="4815060"/>
                    <a:pt x="4495178" y="4873248"/>
                    <a:pt x="4540986" y="4899237"/>
                  </a:cubicBezTo>
                  <a:cubicBezTo>
                    <a:pt x="4586794" y="4925227"/>
                    <a:pt x="4645000" y="4909165"/>
                    <a:pt x="4670998" y="4863371"/>
                  </a:cubicBezTo>
                  <a:cubicBezTo>
                    <a:pt x="4671334" y="4862767"/>
                    <a:pt x="4671672" y="4862163"/>
                    <a:pt x="4672002" y="4861553"/>
                  </a:cubicBezTo>
                  <a:cubicBezTo>
                    <a:pt x="4894546" y="4460236"/>
                    <a:pt x="5180426" y="4097461"/>
                    <a:pt x="5518613" y="3787218"/>
                  </a:cubicBezTo>
                  <a:lnTo>
                    <a:pt x="5518613" y="3532982"/>
                  </a:lnTo>
                  <a:cubicBezTo>
                    <a:pt x="5109015" y="3880656"/>
                    <a:pt x="4765659" y="4299483"/>
                    <a:pt x="4505109" y="4769266"/>
                  </a:cubicBezTo>
                  <a:close/>
                  <a:moveTo>
                    <a:pt x="5138541" y="6858000"/>
                  </a:moveTo>
                  <a:lnTo>
                    <a:pt x="5329276" y="6858000"/>
                  </a:lnTo>
                  <a:cubicBezTo>
                    <a:pt x="5336270" y="6515418"/>
                    <a:pt x="5400255" y="6176332"/>
                    <a:pt x="5518613" y="5854724"/>
                  </a:cubicBezTo>
                  <a:lnTo>
                    <a:pt x="5518613" y="5389791"/>
                  </a:lnTo>
                  <a:cubicBezTo>
                    <a:pt x="5516706" y="5392651"/>
                    <a:pt x="5514862" y="5395638"/>
                    <a:pt x="5513146" y="5398816"/>
                  </a:cubicBezTo>
                  <a:cubicBezTo>
                    <a:pt x="5276239" y="5849385"/>
                    <a:pt x="5147964" y="6349072"/>
                    <a:pt x="5138541" y="6858000"/>
                  </a:cubicBezTo>
                  <a:close/>
                  <a:moveTo>
                    <a:pt x="4985952" y="5893686"/>
                  </a:moveTo>
                  <a:cubicBezTo>
                    <a:pt x="5035970" y="5910160"/>
                    <a:pt x="5089878" y="5882988"/>
                    <a:pt x="5106370" y="5832987"/>
                  </a:cubicBezTo>
                  <a:cubicBezTo>
                    <a:pt x="5204847" y="5534978"/>
                    <a:pt x="5343543" y="5251798"/>
                    <a:pt x="5518613" y="4991277"/>
                  </a:cubicBezTo>
                  <a:lnTo>
                    <a:pt x="5518613" y="4667127"/>
                  </a:lnTo>
                  <a:cubicBezTo>
                    <a:pt x="5258469" y="4998866"/>
                    <a:pt x="5057911" y="5373234"/>
                    <a:pt x="4925871" y="5773559"/>
                  </a:cubicBezTo>
                  <a:cubicBezTo>
                    <a:pt x="4909525" y="5823396"/>
                    <a:pt x="4936514" y="5877065"/>
                    <a:pt x="4986271" y="5893686"/>
                  </a:cubicBezTo>
                  <a:close/>
                  <a:moveTo>
                    <a:pt x="4231022" y="3746922"/>
                  </a:moveTo>
                  <a:cubicBezTo>
                    <a:pt x="3547960" y="4641328"/>
                    <a:pt x="3172923" y="5732780"/>
                    <a:pt x="3162013" y="6858000"/>
                  </a:cubicBezTo>
                  <a:lnTo>
                    <a:pt x="3352748" y="6858000"/>
                  </a:lnTo>
                  <a:cubicBezTo>
                    <a:pt x="3371256" y="5227137"/>
                    <a:pt x="4178328" y="3706129"/>
                    <a:pt x="5518613" y="2776187"/>
                  </a:cubicBezTo>
                  <a:lnTo>
                    <a:pt x="5518613" y="2545913"/>
                  </a:lnTo>
                  <a:cubicBezTo>
                    <a:pt x="5487758" y="2566252"/>
                    <a:pt x="5457088" y="2586909"/>
                    <a:pt x="5426615" y="2607883"/>
                  </a:cubicBezTo>
                  <a:cubicBezTo>
                    <a:pt x="4970414" y="2922055"/>
                    <a:pt x="4566875" y="3306503"/>
                    <a:pt x="4231022" y="3746922"/>
                  </a:cubicBezTo>
                  <a:close/>
                  <a:moveTo>
                    <a:pt x="4908260" y="6204806"/>
                  </a:moveTo>
                  <a:cubicBezTo>
                    <a:pt x="4856386" y="6195698"/>
                    <a:pt x="4806947" y="6230357"/>
                    <a:pt x="4797837" y="6282220"/>
                  </a:cubicBezTo>
                  <a:cubicBezTo>
                    <a:pt x="4797830" y="6282240"/>
                    <a:pt x="4797830" y="6282265"/>
                    <a:pt x="4797824" y="6282284"/>
                  </a:cubicBezTo>
                  <a:cubicBezTo>
                    <a:pt x="4764509" y="6472452"/>
                    <a:pt x="4746160" y="6664972"/>
                    <a:pt x="4742956" y="6858000"/>
                  </a:cubicBezTo>
                  <a:lnTo>
                    <a:pt x="4933691" y="6858000"/>
                  </a:lnTo>
                  <a:cubicBezTo>
                    <a:pt x="4936800" y="6676031"/>
                    <a:pt x="4954081" y="6494507"/>
                    <a:pt x="4985380" y="6315208"/>
                  </a:cubicBezTo>
                  <a:cubicBezTo>
                    <a:pt x="4994510" y="6263445"/>
                    <a:pt x="4960013" y="6214067"/>
                    <a:pt x="4908260" y="6204806"/>
                  </a:cubicBezTo>
                  <a:close/>
                  <a:moveTo>
                    <a:pt x="4560803" y="3966517"/>
                  </a:moveTo>
                  <a:cubicBezTo>
                    <a:pt x="4263180" y="4352091"/>
                    <a:pt x="4025727" y="4780535"/>
                    <a:pt x="3856544" y="5237250"/>
                  </a:cubicBezTo>
                  <a:cubicBezTo>
                    <a:pt x="3838253" y="5286641"/>
                    <a:pt x="3863468" y="5341505"/>
                    <a:pt x="3912875" y="5359791"/>
                  </a:cubicBezTo>
                  <a:cubicBezTo>
                    <a:pt x="3962282" y="5378077"/>
                    <a:pt x="4017163" y="5352869"/>
                    <a:pt x="4035454" y="5303478"/>
                  </a:cubicBezTo>
                  <a:cubicBezTo>
                    <a:pt x="4333199" y="4501537"/>
                    <a:pt x="4846398" y="3797203"/>
                    <a:pt x="5518613" y="3267942"/>
                  </a:cubicBezTo>
                  <a:lnTo>
                    <a:pt x="5518613" y="3027944"/>
                  </a:lnTo>
                  <a:cubicBezTo>
                    <a:pt x="5157405" y="3294948"/>
                    <a:pt x="4835056" y="3610823"/>
                    <a:pt x="4560803" y="3966517"/>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8"/>
            <p:cNvSpPr/>
            <p:nvPr/>
          </p:nvSpPr>
          <p:spPr>
            <a:xfrm>
              <a:off x="5330737" y="210583"/>
              <a:ext cx="3668526" cy="4753341"/>
            </a:xfrm>
            <a:custGeom>
              <a:avLst/>
              <a:gdLst/>
              <a:ahLst/>
              <a:cxnLst/>
              <a:rect l="l" t="t" r="r" b="b"/>
              <a:pathLst>
                <a:path w="4891368" h="6337788" extrusionOk="0">
                  <a:moveTo>
                    <a:pt x="745243" y="3328976"/>
                  </a:moveTo>
                  <a:cubicBezTo>
                    <a:pt x="615034" y="3317536"/>
                    <a:pt x="605370" y="3517682"/>
                    <a:pt x="735833" y="3519144"/>
                  </a:cubicBezTo>
                  <a:cubicBezTo>
                    <a:pt x="854598" y="3519335"/>
                    <a:pt x="863499" y="3340544"/>
                    <a:pt x="745243" y="3328976"/>
                  </a:cubicBezTo>
                  <a:close/>
                  <a:moveTo>
                    <a:pt x="1658484" y="6147620"/>
                  </a:moveTo>
                  <a:cubicBezTo>
                    <a:pt x="1528275" y="6136180"/>
                    <a:pt x="1518611" y="6336390"/>
                    <a:pt x="1649138" y="6337788"/>
                  </a:cubicBezTo>
                  <a:cubicBezTo>
                    <a:pt x="1767903" y="6337916"/>
                    <a:pt x="1776676" y="6159125"/>
                    <a:pt x="1658484" y="6147620"/>
                  </a:cubicBezTo>
                  <a:close/>
                  <a:moveTo>
                    <a:pt x="1259974" y="4171957"/>
                  </a:moveTo>
                  <a:cubicBezTo>
                    <a:pt x="1129765" y="4160580"/>
                    <a:pt x="1119783" y="4360664"/>
                    <a:pt x="1250564" y="4362189"/>
                  </a:cubicBezTo>
                  <a:cubicBezTo>
                    <a:pt x="1369329" y="4362253"/>
                    <a:pt x="1378166" y="4183652"/>
                    <a:pt x="1259974" y="4171957"/>
                  </a:cubicBezTo>
                  <a:close/>
                  <a:moveTo>
                    <a:pt x="1778774" y="3926811"/>
                  </a:moveTo>
                  <a:cubicBezTo>
                    <a:pt x="1648566" y="3915307"/>
                    <a:pt x="1638902" y="4115517"/>
                    <a:pt x="1769365" y="4116979"/>
                  </a:cubicBezTo>
                  <a:cubicBezTo>
                    <a:pt x="1888066" y="4117487"/>
                    <a:pt x="1896967" y="3938442"/>
                    <a:pt x="1778774" y="3926811"/>
                  </a:cubicBezTo>
                  <a:close/>
                  <a:moveTo>
                    <a:pt x="2490854" y="5643345"/>
                  </a:moveTo>
                  <a:cubicBezTo>
                    <a:pt x="2372661" y="5654976"/>
                    <a:pt x="2381499" y="5833513"/>
                    <a:pt x="2500200" y="5833576"/>
                  </a:cubicBezTo>
                  <a:cubicBezTo>
                    <a:pt x="2630790" y="5832115"/>
                    <a:pt x="2621062" y="5632095"/>
                    <a:pt x="2490727" y="5643408"/>
                  </a:cubicBezTo>
                  <a:close/>
                  <a:moveTo>
                    <a:pt x="1817685" y="949650"/>
                  </a:moveTo>
                  <a:cubicBezTo>
                    <a:pt x="1699556" y="961282"/>
                    <a:pt x="1708330" y="1139882"/>
                    <a:pt x="1827031" y="1139882"/>
                  </a:cubicBezTo>
                  <a:cubicBezTo>
                    <a:pt x="1957811" y="1138420"/>
                    <a:pt x="1947957" y="938337"/>
                    <a:pt x="1817685" y="949650"/>
                  </a:cubicBezTo>
                  <a:close/>
                  <a:moveTo>
                    <a:pt x="1761990" y="2491334"/>
                  </a:moveTo>
                  <a:cubicBezTo>
                    <a:pt x="1892707" y="2489745"/>
                    <a:pt x="1882789" y="2289725"/>
                    <a:pt x="1752580" y="2301102"/>
                  </a:cubicBezTo>
                  <a:cubicBezTo>
                    <a:pt x="1634388" y="2312734"/>
                    <a:pt x="1643289" y="2491334"/>
                    <a:pt x="1761990" y="2491334"/>
                  </a:cubicBezTo>
                  <a:close/>
                  <a:moveTo>
                    <a:pt x="722863" y="4567103"/>
                  </a:moveTo>
                  <a:cubicBezTo>
                    <a:pt x="592591" y="4555789"/>
                    <a:pt x="582990" y="4755682"/>
                    <a:pt x="713453" y="4757334"/>
                  </a:cubicBezTo>
                  <a:cubicBezTo>
                    <a:pt x="832154" y="4757334"/>
                    <a:pt x="841119" y="4578734"/>
                    <a:pt x="722863" y="4567103"/>
                  </a:cubicBezTo>
                  <a:close/>
                  <a:moveTo>
                    <a:pt x="4272069" y="190694"/>
                  </a:moveTo>
                  <a:cubicBezTo>
                    <a:pt x="4402786" y="189105"/>
                    <a:pt x="4392868" y="-10851"/>
                    <a:pt x="4262659" y="463"/>
                  </a:cubicBezTo>
                  <a:cubicBezTo>
                    <a:pt x="4144467" y="12157"/>
                    <a:pt x="4153304" y="190758"/>
                    <a:pt x="4272069" y="190694"/>
                  </a:cubicBezTo>
                  <a:close/>
                  <a:moveTo>
                    <a:pt x="84153" y="3888675"/>
                  </a:moveTo>
                  <a:cubicBezTo>
                    <a:pt x="-33721" y="3900434"/>
                    <a:pt x="-25138" y="4079352"/>
                    <a:pt x="93436" y="4079352"/>
                  </a:cubicBezTo>
                  <a:cubicBezTo>
                    <a:pt x="224280" y="4077445"/>
                    <a:pt x="214235" y="3877425"/>
                    <a:pt x="84153" y="3888675"/>
                  </a:cubicBezTo>
                  <a:close/>
                  <a:moveTo>
                    <a:pt x="489339" y="5693238"/>
                  </a:moveTo>
                  <a:cubicBezTo>
                    <a:pt x="371210" y="5704679"/>
                    <a:pt x="379984" y="5883470"/>
                    <a:pt x="498685" y="5883407"/>
                  </a:cubicBezTo>
                  <a:cubicBezTo>
                    <a:pt x="629403" y="5882135"/>
                    <a:pt x="619611" y="5681925"/>
                    <a:pt x="489339" y="5693366"/>
                  </a:cubicBezTo>
                  <a:close/>
                  <a:moveTo>
                    <a:pt x="2214860" y="5039345"/>
                  </a:moveTo>
                  <a:cubicBezTo>
                    <a:pt x="2096731" y="5050976"/>
                    <a:pt x="2105504" y="5229576"/>
                    <a:pt x="2224206" y="5229576"/>
                  </a:cubicBezTo>
                  <a:cubicBezTo>
                    <a:pt x="2354923" y="5228178"/>
                    <a:pt x="2345132" y="5028222"/>
                    <a:pt x="2214860" y="5039472"/>
                  </a:cubicBezTo>
                  <a:close/>
                  <a:moveTo>
                    <a:pt x="4448054" y="5922813"/>
                  </a:moveTo>
                  <a:cubicBezTo>
                    <a:pt x="4329862" y="5934444"/>
                    <a:pt x="4338763" y="6113108"/>
                    <a:pt x="4457464" y="6113044"/>
                  </a:cubicBezTo>
                  <a:cubicBezTo>
                    <a:pt x="4588435" y="6111774"/>
                    <a:pt x="4578326" y="5911754"/>
                    <a:pt x="4448054" y="5923067"/>
                  </a:cubicBezTo>
                  <a:close/>
                  <a:moveTo>
                    <a:pt x="4267491" y="1896804"/>
                  </a:moveTo>
                  <a:cubicBezTo>
                    <a:pt x="4149299" y="1908372"/>
                    <a:pt x="4158136" y="2086973"/>
                    <a:pt x="4276837" y="2087036"/>
                  </a:cubicBezTo>
                  <a:cubicBezTo>
                    <a:pt x="4407554" y="2085765"/>
                    <a:pt x="4397700" y="1885682"/>
                    <a:pt x="4267491" y="1897059"/>
                  </a:cubicBezTo>
                  <a:close/>
                  <a:moveTo>
                    <a:pt x="4153050" y="722301"/>
                  </a:moveTo>
                  <a:cubicBezTo>
                    <a:pt x="4283831" y="720775"/>
                    <a:pt x="4273849" y="520755"/>
                    <a:pt x="4143704" y="532069"/>
                  </a:cubicBezTo>
                  <a:cubicBezTo>
                    <a:pt x="4025384" y="543954"/>
                    <a:pt x="4034222" y="722491"/>
                    <a:pt x="4152923" y="722555"/>
                  </a:cubicBezTo>
                  <a:close/>
                  <a:moveTo>
                    <a:pt x="4144848" y="4439731"/>
                  </a:moveTo>
                  <a:cubicBezTo>
                    <a:pt x="4026719" y="4451362"/>
                    <a:pt x="4035557" y="4629962"/>
                    <a:pt x="4154258" y="4629962"/>
                  </a:cubicBezTo>
                  <a:cubicBezTo>
                    <a:pt x="4284975" y="4628373"/>
                    <a:pt x="4275184" y="4428417"/>
                    <a:pt x="4144848" y="4439731"/>
                  </a:cubicBezTo>
                  <a:close/>
                  <a:moveTo>
                    <a:pt x="4591233" y="5427499"/>
                  </a:moveTo>
                  <a:cubicBezTo>
                    <a:pt x="4461278" y="5416058"/>
                    <a:pt x="4451042" y="5616269"/>
                    <a:pt x="4582078" y="5617476"/>
                  </a:cubicBezTo>
                  <a:cubicBezTo>
                    <a:pt x="4700524" y="5617858"/>
                    <a:pt x="4709235" y="5439067"/>
                    <a:pt x="4591233" y="5427499"/>
                  </a:cubicBezTo>
                  <a:close/>
                  <a:moveTo>
                    <a:pt x="4806955" y="4171957"/>
                  </a:moveTo>
                  <a:cubicBezTo>
                    <a:pt x="4676746" y="4160580"/>
                    <a:pt x="4667082" y="4360600"/>
                    <a:pt x="4797609" y="4362189"/>
                  </a:cubicBezTo>
                  <a:cubicBezTo>
                    <a:pt x="4916373" y="4362189"/>
                    <a:pt x="4925401" y="4183589"/>
                    <a:pt x="4806955" y="4171957"/>
                  </a:cubicBezTo>
                  <a:close/>
                  <a:moveTo>
                    <a:pt x="3486302" y="1201216"/>
                  </a:moveTo>
                  <a:cubicBezTo>
                    <a:pt x="3605003" y="1201216"/>
                    <a:pt x="3613841" y="1022616"/>
                    <a:pt x="3495648" y="1010985"/>
                  </a:cubicBezTo>
                  <a:cubicBezTo>
                    <a:pt x="3365439" y="999608"/>
                    <a:pt x="3355585" y="1199627"/>
                    <a:pt x="3486302" y="1201216"/>
                  </a:cubicBezTo>
                  <a:close/>
                  <a:moveTo>
                    <a:pt x="2813387" y="534738"/>
                  </a:moveTo>
                  <a:cubicBezTo>
                    <a:pt x="2695259" y="546370"/>
                    <a:pt x="2704032" y="724906"/>
                    <a:pt x="2822734" y="724970"/>
                  </a:cubicBezTo>
                  <a:cubicBezTo>
                    <a:pt x="2953451" y="723445"/>
                    <a:pt x="2943660" y="523425"/>
                    <a:pt x="2813387" y="534738"/>
                  </a:cubicBezTo>
                  <a:close/>
                  <a:moveTo>
                    <a:pt x="3045640" y="3211646"/>
                  </a:moveTo>
                  <a:cubicBezTo>
                    <a:pt x="2927447" y="3223278"/>
                    <a:pt x="2936285" y="3401878"/>
                    <a:pt x="3055049" y="3401878"/>
                  </a:cubicBezTo>
                  <a:cubicBezTo>
                    <a:pt x="3185767" y="3400289"/>
                    <a:pt x="3175848" y="3200333"/>
                    <a:pt x="3045640" y="3211646"/>
                  </a:cubicBezTo>
                  <a:close/>
                  <a:moveTo>
                    <a:pt x="3521080" y="4894812"/>
                  </a:moveTo>
                  <a:cubicBezTo>
                    <a:pt x="3390871" y="4883499"/>
                    <a:pt x="3381207" y="5083518"/>
                    <a:pt x="3511734" y="5085044"/>
                  </a:cubicBezTo>
                  <a:cubicBezTo>
                    <a:pt x="3630498" y="5085044"/>
                    <a:pt x="3639272" y="4906507"/>
                    <a:pt x="3521080" y="4894812"/>
                  </a:cubicBezTo>
                  <a:close/>
                  <a:moveTo>
                    <a:pt x="3706220" y="5642900"/>
                  </a:moveTo>
                  <a:cubicBezTo>
                    <a:pt x="3581606" y="5643599"/>
                    <a:pt x="3581606" y="5832877"/>
                    <a:pt x="3706220" y="5833576"/>
                  </a:cubicBezTo>
                  <a:cubicBezTo>
                    <a:pt x="3830834" y="5832941"/>
                    <a:pt x="3830897" y="5643662"/>
                    <a:pt x="3706220" y="5642900"/>
                  </a:cubicBezTo>
                  <a:close/>
                  <a:moveTo>
                    <a:pt x="2673642" y="3056499"/>
                  </a:moveTo>
                  <a:cubicBezTo>
                    <a:pt x="2555513" y="3068131"/>
                    <a:pt x="2564351" y="3246731"/>
                    <a:pt x="2683051" y="3246731"/>
                  </a:cubicBezTo>
                  <a:cubicBezTo>
                    <a:pt x="2813769" y="3245206"/>
                    <a:pt x="2803914" y="3045186"/>
                    <a:pt x="2673642" y="3056499"/>
                  </a:cubicBezTo>
                  <a:close/>
                </a:path>
              </a:pathLst>
            </a:custGeom>
            <a:solidFill>
              <a:srgbClr val="004591">
                <a:alpha val="447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2" name="Google Shape;62;p8"/>
          <p:cNvSpPr txBox="1">
            <a:spLocks noGrp="1"/>
          </p:cNvSpPr>
          <p:nvPr>
            <p:ph type="title"/>
          </p:nvPr>
        </p:nvSpPr>
        <p:spPr>
          <a:xfrm>
            <a:off x="855300" y="836000"/>
            <a:ext cx="7433400" cy="396300"/>
          </a:xfrm>
          <a:prstGeom prst="rect">
            <a:avLst/>
          </a:prstGeom>
        </p:spPr>
        <p:txBody>
          <a:bodyPr spcFirstLastPara="1" wrap="square" lIns="0" tIns="0" rIns="0" bIns="0"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3" name="Google Shape;63;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0282561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dark">
  <p:cSld name="Blank dark">
    <p:bg>
      <p:bgPr>
        <a:gradFill>
          <a:gsLst>
            <a:gs pos="0">
              <a:schemeClr val="accent2"/>
            </a:gs>
            <a:gs pos="100000">
              <a:schemeClr val="accent1"/>
            </a:gs>
          </a:gsLst>
          <a:path path="circle">
            <a:fillToRect l="100000" t="100000"/>
          </a:path>
          <a:tileRect r="-100000" b="-100000"/>
        </a:gradFill>
        <a:effectLst/>
      </p:bgPr>
    </p:bg>
    <p:spTree>
      <p:nvGrpSpPr>
        <p:cNvPr id="1" name="Shape 77"/>
        <p:cNvGrpSpPr/>
        <p:nvPr/>
      </p:nvGrpSpPr>
      <p:grpSpPr>
        <a:xfrm>
          <a:off x="0" y="0"/>
          <a:ext cx="0" cy="0"/>
          <a:chOff x="0" y="0"/>
          <a:chExt cx="0" cy="0"/>
        </a:xfrm>
      </p:grpSpPr>
      <p:grpSp>
        <p:nvGrpSpPr>
          <p:cNvPr id="78" name="Google Shape;78;p11"/>
          <p:cNvGrpSpPr/>
          <p:nvPr/>
        </p:nvGrpSpPr>
        <p:grpSpPr>
          <a:xfrm>
            <a:off x="3078602" y="0"/>
            <a:ext cx="6065389" cy="5143642"/>
            <a:chOff x="2052402" y="0"/>
            <a:chExt cx="6065389" cy="5143642"/>
          </a:xfrm>
        </p:grpSpPr>
        <p:sp>
          <p:nvSpPr>
            <p:cNvPr id="79" name="Google Shape;79;p11"/>
            <p:cNvSpPr/>
            <p:nvPr/>
          </p:nvSpPr>
          <p:spPr>
            <a:xfrm>
              <a:off x="2052402" y="0"/>
              <a:ext cx="6065388" cy="5143500"/>
            </a:xfrm>
            <a:custGeom>
              <a:avLst/>
              <a:gdLst/>
              <a:ahLst/>
              <a:cxnLst/>
              <a:rect l="l" t="t" r="r" b="b"/>
              <a:pathLst>
                <a:path w="8087184" h="6858000" extrusionOk="0">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solidFill>
              <a:srgbClr val="FFFFFF">
                <a:alpha val="50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11"/>
            <p:cNvSpPr/>
            <p:nvPr/>
          </p:nvSpPr>
          <p:spPr>
            <a:xfrm>
              <a:off x="2052402" y="0"/>
              <a:ext cx="6065388" cy="5143642"/>
            </a:xfrm>
            <a:custGeom>
              <a:avLst/>
              <a:gdLst/>
              <a:ahLst/>
              <a:cxnLst/>
              <a:rect l="l" t="t" r="r" b="b"/>
              <a:pathLst>
                <a:path w="8087184" h="6858190" extrusionOk="0">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FFFFFF">
                <a:alpha val="50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1"/>
            <p:cNvSpPr/>
            <p:nvPr/>
          </p:nvSpPr>
          <p:spPr>
            <a:xfrm>
              <a:off x="2377837" y="210583"/>
              <a:ext cx="5576288" cy="4831090"/>
            </a:xfrm>
            <a:custGeom>
              <a:avLst/>
              <a:gdLst/>
              <a:ahLst/>
              <a:cxnLst/>
              <a:rect l="l" t="t" r="r" b="b"/>
              <a:pathLst>
                <a:path w="7435051" h="6441453" extrusionOk="0">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FFFFFF">
                <a:alpha val="503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2" name="Google Shape;82;p1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64756884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1pPr>
            <a:lvl2pPr lvl="1"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2pPr>
            <a:lvl3pPr lvl="2"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3pPr>
            <a:lvl4pPr lvl="3"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4pPr>
            <a:lvl5pPr lvl="4"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5pPr>
            <a:lvl6pPr lvl="5"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6pPr>
            <a:lvl7pPr lvl="6"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7pPr>
            <a:lvl8pPr lvl="7"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8pPr>
            <a:lvl9pPr lvl="8" rtl="0">
              <a:lnSpc>
                <a:spcPct val="90000"/>
              </a:lnSpc>
              <a:spcBef>
                <a:spcPts val="0"/>
              </a:spcBef>
              <a:spcAft>
                <a:spcPts val="0"/>
              </a:spcAft>
              <a:buClr>
                <a:schemeClr val="accent1"/>
              </a:buClr>
              <a:buSzPts val="3000"/>
              <a:buFont typeface="Montserrat"/>
              <a:buNone/>
              <a:defRPr sz="3000" b="1">
                <a:solidFill>
                  <a:schemeClr val="accen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855300" y="1430147"/>
            <a:ext cx="7433400" cy="3033900"/>
          </a:xfrm>
          <a:prstGeom prst="rect">
            <a:avLst/>
          </a:prstGeom>
          <a:noFill/>
          <a:ln>
            <a:noFill/>
          </a:ln>
        </p:spPr>
        <p:txBody>
          <a:bodyPr spcFirstLastPara="1" wrap="square" lIns="0" tIns="0" rIns="0" bIns="0" anchor="t" anchorCtr="0">
            <a:noAutofit/>
          </a:bodyPr>
          <a:lstStyle>
            <a:lvl1pPr marL="457200" lvl="0" indent="-381000" rtl="0">
              <a:spcBef>
                <a:spcPts val="0"/>
              </a:spcBef>
              <a:spcAft>
                <a:spcPts val="0"/>
              </a:spcAft>
              <a:buClr>
                <a:schemeClr val="accent1"/>
              </a:buClr>
              <a:buSzPts val="2400"/>
              <a:buFont typeface="Montserrat Light"/>
              <a:buChar char="●"/>
              <a:defRPr sz="2400">
                <a:solidFill>
                  <a:schemeClr val="dk1"/>
                </a:solidFill>
                <a:latin typeface="Montserrat Light"/>
                <a:ea typeface="Montserrat Light"/>
                <a:cs typeface="Montserrat Light"/>
                <a:sym typeface="Montserrat Light"/>
              </a:defRPr>
            </a:lvl1pPr>
            <a:lvl2pPr marL="914400" lvl="1" indent="-381000" rtl="0">
              <a:spcBef>
                <a:spcPts val="600"/>
              </a:spcBef>
              <a:spcAft>
                <a:spcPts val="0"/>
              </a:spcAft>
              <a:buClr>
                <a:schemeClr val="accent1"/>
              </a:buClr>
              <a:buSzPts val="2400"/>
              <a:buFont typeface="Montserrat Light"/>
              <a:buChar char="○"/>
              <a:defRPr sz="2400">
                <a:solidFill>
                  <a:schemeClr val="dk1"/>
                </a:solidFill>
                <a:latin typeface="Montserrat Light"/>
                <a:ea typeface="Montserrat Light"/>
                <a:cs typeface="Montserrat Light"/>
                <a:sym typeface="Montserrat Light"/>
              </a:defRPr>
            </a:lvl2pPr>
            <a:lvl3pPr marL="1371600" lvl="2"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3pPr>
            <a:lvl4pPr marL="1828800" lvl="3"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4pPr>
            <a:lvl5pPr marL="2286000" lvl="4"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5pPr>
            <a:lvl6pPr marL="2743200" lvl="5"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6pPr>
            <a:lvl7pPr marL="3200400" lvl="6"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7pPr>
            <a:lvl8pPr marL="3657600" lvl="7" indent="-381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8pPr>
            <a:lvl9pPr marL="4114800" lvl="8" indent="-381000" rtl="0">
              <a:spcBef>
                <a:spcPts val="600"/>
              </a:spcBef>
              <a:spcAft>
                <a:spcPts val="60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b="1">
                <a:solidFill>
                  <a:schemeClr val="dk2"/>
                </a:solidFill>
                <a:latin typeface="Montserrat"/>
                <a:ea typeface="Montserrat"/>
                <a:cs typeface="Montserrat"/>
                <a:sym typeface="Montserrat"/>
              </a:defRPr>
            </a:lvl1pPr>
            <a:lvl2pPr lvl="1" algn="r" rtl="0">
              <a:buNone/>
              <a:defRPr sz="1300" b="1">
                <a:solidFill>
                  <a:schemeClr val="dk2"/>
                </a:solidFill>
                <a:latin typeface="Montserrat"/>
                <a:ea typeface="Montserrat"/>
                <a:cs typeface="Montserrat"/>
                <a:sym typeface="Montserrat"/>
              </a:defRPr>
            </a:lvl2pPr>
            <a:lvl3pPr lvl="2" algn="r" rtl="0">
              <a:buNone/>
              <a:defRPr sz="1300" b="1">
                <a:solidFill>
                  <a:schemeClr val="dk2"/>
                </a:solidFill>
                <a:latin typeface="Montserrat"/>
                <a:ea typeface="Montserrat"/>
                <a:cs typeface="Montserrat"/>
                <a:sym typeface="Montserrat"/>
              </a:defRPr>
            </a:lvl3pPr>
            <a:lvl4pPr lvl="3" algn="r" rtl="0">
              <a:buNone/>
              <a:defRPr sz="1300" b="1">
                <a:solidFill>
                  <a:schemeClr val="dk2"/>
                </a:solidFill>
                <a:latin typeface="Montserrat"/>
                <a:ea typeface="Montserrat"/>
                <a:cs typeface="Montserrat"/>
                <a:sym typeface="Montserrat"/>
              </a:defRPr>
            </a:lvl4pPr>
            <a:lvl5pPr lvl="4" algn="r" rtl="0">
              <a:buNone/>
              <a:defRPr sz="1300" b="1">
                <a:solidFill>
                  <a:schemeClr val="dk2"/>
                </a:solidFill>
                <a:latin typeface="Montserrat"/>
                <a:ea typeface="Montserrat"/>
                <a:cs typeface="Montserrat"/>
                <a:sym typeface="Montserrat"/>
              </a:defRPr>
            </a:lvl5pPr>
            <a:lvl6pPr lvl="5" algn="r" rtl="0">
              <a:buNone/>
              <a:defRPr sz="1300" b="1">
                <a:solidFill>
                  <a:schemeClr val="dk2"/>
                </a:solidFill>
                <a:latin typeface="Montserrat"/>
                <a:ea typeface="Montserrat"/>
                <a:cs typeface="Montserrat"/>
                <a:sym typeface="Montserrat"/>
              </a:defRPr>
            </a:lvl6pPr>
            <a:lvl7pPr lvl="6" algn="r" rtl="0">
              <a:buNone/>
              <a:defRPr sz="1300" b="1">
                <a:solidFill>
                  <a:schemeClr val="dk2"/>
                </a:solidFill>
                <a:latin typeface="Montserrat"/>
                <a:ea typeface="Montserrat"/>
                <a:cs typeface="Montserrat"/>
                <a:sym typeface="Montserrat"/>
              </a:defRPr>
            </a:lvl7pPr>
            <a:lvl8pPr lvl="7" algn="r" rtl="0">
              <a:buNone/>
              <a:defRPr sz="1300" b="1">
                <a:solidFill>
                  <a:schemeClr val="dk2"/>
                </a:solidFill>
                <a:latin typeface="Montserrat"/>
                <a:ea typeface="Montserrat"/>
                <a:cs typeface="Montserrat"/>
                <a:sym typeface="Montserrat"/>
              </a:defRPr>
            </a:lvl8pPr>
            <a:lvl9pPr lvl="8" algn="r" rtl="0">
              <a:buNone/>
              <a:defRPr sz="1300" b="1">
                <a:solidFill>
                  <a:schemeClr val="dk2"/>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59" r:id="rId2"/>
    <p:sldLayoutId id="2147483660" r:id="rId3"/>
    <p:sldLayoutId id="2147483661" r:id="rId4"/>
    <p:sldLayoutId id="2147483662"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2"/>
          <p:cNvSpPr txBox="1">
            <a:spLocks noGrp="1"/>
          </p:cNvSpPr>
          <p:nvPr>
            <p:ph type="ctrTitle"/>
          </p:nvPr>
        </p:nvSpPr>
        <p:spPr>
          <a:xfrm>
            <a:off x="685800" y="439937"/>
            <a:ext cx="7772400" cy="2928026"/>
          </a:xfrm>
          <a:prstGeom prst="rect">
            <a:avLst/>
          </a:prstGeom>
        </p:spPr>
        <p:txBody>
          <a:bodyPr spcFirstLastPara="1" wrap="square" lIns="0" tIns="0" rIns="0" bIns="0" anchor="ctr" anchorCtr="0">
            <a:noAutofit/>
          </a:bodyPr>
          <a:lstStyle/>
          <a:p>
            <a:pPr lvl="0"/>
            <a:r>
              <a:rPr lang="en-IN" sz="4400" dirty="0"/>
              <a:t>VIRTUAL MOUSE CONTROL WITH EYE BALL MOVEMENTS USING OPENCV</a:t>
            </a:r>
            <a:endParaRPr sz="4400" dirty="0"/>
          </a:p>
        </p:txBody>
      </p:sp>
      <p:sp>
        <p:nvSpPr>
          <p:cNvPr id="2" name="TextBox 1">
            <a:extLst>
              <a:ext uri="{FF2B5EF4-FFF2-40B4-BE49-F238E27FC236}">
                <a16:creationId xmlns:a16="http://schemas.microsoft.com/office/drawing/2014/main" id="{BD105598-EC47-4732-A5CA-6093F8F176E9}"/>
              </a:ext>
            </a:extLst>
          </p:cNvPr>
          <p:cNvSpPr txBox="1"/>
          <p:nvPr/>
        </p:nvSpPr>
        <p:spPr>
          <a:xfrm>
            <a:off x="4572000" y="3245609"/>
            <a:ext cx="3895927" cy="307777"/>
          </a:xfrm>
          <a:prstGeom prst="rect">
            <a:avLst/>
          </a:prstGeom>
          <a:noFill/>
        </p:spPr>
        <p:txBody>
          <a:bodyPr wrap="square" rtlCol="0">
            <a:spAutoFit/>
          </a:bodyPr>
          <a:lstStyle/>
          <a:p>
            <a:pPr>
              <a:spcAft>
                <a:spcPts val="600"/>
              </a:spcAft>
            </a:pPr>
            <a:r>
              <a:rPr lang="en-IN" b="1" dirty="0">
                <a:solidFill>
                  <a:schemeClr val="bg1"/>
                </a:solidFill>
                <a:latin typeface="Montserrat" panose="020B0604020202020204" charset="0"/>
              </a:rPr>
              <a:t>Presented By</a:t>
            </a:r>
          </a:p>
        </p:txBody>
      </p:sp>
      <p:sp>
        <p:nvSpPr>
          <p:cNvPr id="3" name="TextBox 2">
            <a:extLst>
              <a:ext uri="{FF2B5EF4-FFF2-40B4-BE49-F238E27FC236}">
                <a16:creationId xmlns:a16="http://schemas.microsoft.com/office/drawing/2014/main" id="{189D843A-B061-44FB-9FA9-3931B2043BEC}"/>
              </a:ext>
            </a:extLst>
          </p:cNvPr>
          <p:cNvSpPr txBox="1"/>
          <p:nvPr/>
        </p:nvSpPr>
        <p:spPr>
          <a:xfrm>
            <a:off x="4572000" y="3553386"/>
            <a:ext cx="3531140" cy="523220"/>
          </a:xfrm>
          <a:prstGeom prst="rect">
            <a:avLst/>
          </a:prstGeom>
          <a:noFill/>
        </p:spPr>
        <p:txBody>
          <a:bodyPr wrap="square" rtlCol="0">
            <a:spAutoFit/>
          </a:bodyPr>
          <a:lstStyle/>
          <a:p>
            <a:r>
              <a:rPr lang="en-IN" b="1" dirty="0">
                <a:solidFill>
                  <a:schemeClr val="bg1"/>
                </a:solidFill>
                <a:latin typeface="Montserrat" panose="020B0604020202020204" charset="0"/>
              </a:rPr>
              <a:t>Ram Nivas </a:t>
            </a:r>
            <a:r>
              <a:rPr lang="en-IN" b="1" dirty="0" err="1">
                <a:solidFill>
                  <a:schemeClr val="bg1"/>
                </a:solidFill>
                <a:latin typeface="Montserrat" panose="020B0604020202020204" charset="0"/>
              </a:rPr>
              <a:t>Anusuri</a:t>
            </a:r>
            <a:r>
              <a:rPr lang="en-IN" b="1" dirty="0">
                <a:solidFill>
                  <a:schemeClr val="bg1"/>
                </a:solidFill>
                <a:latin typeface="Montserrat" panose="020B0604020202020204" charset="0"/>
              </a:rPr>
              <a:t> (39130030)</a:t>
            </a:r>
          </a:p>
          <a:p>
            <a:r>
              <a:rPr lang="en-IN" b="1" dirty="0">
                <a:solidFill>
                  <a:schemeClr val="bg1"/>
                </a:solidFill>
                <a:latin typeface="Montserrat" panose="020B0604020202020204" charset="0"/>
              </a:rPr>
              <a:t>B.D.R.V. Nageswara Rao (39130064)</a:t>
            </a:r>
            <a:endParaRPr lang="en-IN" b="1" dirty="0">
              <a:solidFill>
                <a:schemeClr val="bg1"/>
              </a:solidFill>
              <a:effectLst/>
              <a:latin typeface="Montserrat" panose="020B0604020202020204" charset="0"/>
            </a:endParaRPr>
          </a:p>
        </p:txBody>
      </p:sp>
      <p:sp>
        <p:nvSpPr>
          <p:cNvPr id="4" name="TextBox 3">
            <a:extLst>
              <a:ext uri="{FF2B5EF4-FFF2-40B4-BE49-F238E27FC236}">
                <a16:creationId xmlns:a16="http://schemas.microsoft.com/office/drawing/2014/main" id="{80E6DDAC-E32E-4C16-AD69-F469038EF682}"/>
              </a:ext>
            </a:extLst>
          </p:cNvPr>
          <p:cNvSpPr txBox="1"/>
          <p:nvPr/>
        </p:nvSpPr>
        <p:spPr>
          <a:xfrm>
            <a:off x="4572000" y="4161604"/>
            <a:ext cx="2393004" cy="523220"/>
          </a:xfrm>
          <a:prstGeom prst="rect">
            <a:avLst/>
          </a:prstGeom>
          <a:noFill/>
        </p:spPr>
        <p:txBody>
          <a:bodyPr wrap="square" rtlCol="0">
            <a:spAutoFit/>
          </a:bodyPr>
          <a:lstStyle/>
          <a:p>
            <a:r>
              <a:rPr lang="en-IN" b="1" dirty="0">
                <a:solidFill>
                  <a:schemeClr val="bg1"/>
                </a:solidFill>
                <a:latin typeface="Montserrat" panose="020B0604020202020204" charset="0"/>
              </a:rPr>
              <a:t>Guided By</a:t>
            </a:r>
            <a:endParaRPr lang="en-IN" dirty="0">
              <a:solidFill>
                <a:schemeClr val="bg1"/>
              </a:solidFill>
              <a:latin typeface="Montserrat" panose="020B0604020202020204" charset="0"/>
            </a:endParaRPr>
          </a:p>
          <a:p>
            <a:endParaRPr lang="en-IN" dirty="0"/>
          </a:p>
        </p:txBody>
      </p:sp>
      <p:sp>
        <p:nvSpPr>
          <p:cNvPr id="5" name="TextBox 4">
            <a:extLst>
              <a:ext uri="{FF2B5EF4-FFF2-40B4-BE49-F238E27FC236}">
                <a16:creationId xmlns:a16="http://schemas.microsoft.com/office/drawing/2014/main" id="{AE303417-398D-43CE-B446-EF6366BAC12D}"/>
              </a:ext>
            </a:extLst>
          </p:cNvPr>
          <p:cNvSpPr txBox="1"/>
          <p:nvPr/>
        </p:nvSpPr>
        <p:spPr>
          <a:xfrm>
            <a:off x="4572000" y="4441953"/>
            <a:ext cx="4027249" cy="523220"/>
          </a:xfrm>
          <a:prstGeom prst="rect">
            <a:avLst/>
          </a:prstGeom>
          <a:noFill/>
        </p:spPr>
        <p:txBody>
          <a:bodyPr wrap="square" rtlCol="0">
            <a:spAutoFit/>
          </a:bodyPr>
          <a:lstStyle/>
          <a:p>
            <a:r>
              <a:rPr lang="en-IN" b="1" dirty="0" err="1">
                <a:solidFill>
                  <a:schemeClr val="bg1"/>
                </a:solidFill>
                <a:latin typeface="Montserrat" panose="020B0604020202020204" charset="0"/>
              </a:rPr>
              <a:t>Dr.</a:t>
            </a:r>
            <a:r>
              <a:rPr lang="en-IN" b="1" dirty="0">
                <a:solidFill>
                  <a:schemeClr val="bg1"/>
                </a:solidFill>
                <a:latin typeface="Montserrat" panose="020B0604020202020204" charset="0"/>
              </a:rPr>
              <a:t> G. D. </a:t>
            </a:r>
            <a:r>
              <a:rPr lang="en-IN" b="1" dirty="0" err="1">
                <a:solidFill>
                  <a:schemeClr val="bg1"/>
                </a:solidFill>
                <a:latin typeface="Montserrat" panose="020B0604020202020204" charset="0"/>
              </a:rPr>
              <a:t>Anbarasi</a:t>
            </a:r>
            <a:r>
              <a:rPr lang="en-IN" b="1" dirty="0">
                <a:solidFill>
                  <a:schemeClr val="bg1"/>
                </a:solidFill>
                <a:latin typeface="Montserrat" panose="020B0604020202020204" charset="0"/>
              </a:rPr>
              <a:t> </a:t>
            </a:r>
            <a:r>
              <a:rPr lang="en-IN" b="1" dirty="0" err="1">
                <a:solidFill>
                  <a:schemeClr val="bg1"/>
                </a:solidFill>
                <a:latin typeface="Montserrat" panose="020B0604020202020204" charset="0"/>
              </a:rPr>
              <a:t>Jebaselvi</a:t>
            </a:r>
            <a:r>
              <a:rPr lang="en-IN" b="1" dirty="0">
                <a:solidFill>
                  <a:schemeClr val="bg1"/>
                </a:solidFill>
                <a:latin typeface="Montserrat" panose="020B0604020202020204" charset="0"/>
              </a:rPr>
              <a:t>, M.E., Ph. D</a:t>
            </a:r>
            <a:endParaRPr lang="en-IN" dirty="0">
              <a:solidFill>
                <a:schemeClr val="bg1"/>
              </a:solidFill>
              <a:latin typeface="Montserrat" panose="020B0604020202020204" charset="0"/>
            </a:endParaRPr>
          </a:p>
          <a:p>
            <a:endParaRPr lang="en-IN" dirty="0">
              <a:solidFill>
                <a:schemeClr val="bg1"/>
              </a:solidFill>
              <a:latin typeface="Montserrat"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fade">
                                      <p:cBhvr>
                                        <p:cTn id="7" dur="500"/>
                                        <p:tgtEl>
                                          <p:spTgt spid="87"/>
                                        </p:tgtEl>
                                      </p:cBhvr>
                                    </p:animEffect>
                                  </p:childTnLst>
                                </p:cTn>
                              </p:par>
                              <p:par>
                                <p:cTn id="8" presetID="10" presetClass="entr" presetSubtype="0" fill="hold" grpId="0" nodeType="withEffect">
                                  <p:stCondLst>
                                    <p:cond delay="200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par>
                                <p:cTn id="11" presetID="10" presetClass="entr" presetSubtype="0" fill="hold" grpId="0" nodeType="withEffect">
                                  <p:stCondLst>
                                    <p:cond delay="275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45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par>
                                <p:cTn id="17" presetID="10" presetClass="entr" presetSubtype="0" fill="hold" grpId="0" nodeType="withEffect">
                                  <p:stCondLst>
                                    <p:cond delay="525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p:bldP spid="2" grpId="0"/>
      <p:bldP spid="3" grpId="0"/>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title"/>
          </p:nvPr>
        </p:nvSpPr>
        <p:spPr>
          <a:xfrm>
            <a:off x="855300" y="679453"/>
            <a:ext cx="7433400" cy="552847"/>
          </a:xfrm>
          <a:prstGeom prst="rect">
            <a:avLst/>
          </a:prstGeom>
        </p:spPr>
        <p:txBody>
          <a:bodyPr spcFirstLastPara="1" wrap="square" lIns="0" tIns="0" rIns="0" bIns="0" anchor="b" anchorCtr="0">
            <a:noAutofit/>
          </a:bodyPr>
          <a:lstStyle/>
          <a:p>
            <a:pPr lvl="0"/>
            <a:r>
              <a:rPr lang="en-IN" sz="4000" dirty="0"/>
              <a:t>Modules</a:t>
            </a:r>
            <a:endParaRPr sz="4000" dirty="0"/>
          </a:p>
        </p:txBody>
      </p:sp>
      <p:sp>
        <p:nvSpPr>
          <p:cNvPr id="122" name="Google Shape;122;p17"/>
          <p:cNvSpPr txBox="1">
            <a:spLocks noGrp="1"/>
          </p:cNvSpPr>
          <p:nvPr>
            <p:ph type="body" idx="1"/>
          </p:nvPr>
        </p:nvSpPr>
        <p:spPr>
          <a:xfrm>
            <a:off x="855300" y="1430147"/>
            <a:ext cx="7433400" cy="3033900"/>
          </a:xfrm>
          <a:prstGeom prst="rect">
            <a:avLst/>
          </a:prstGeom>
        </p:spPr>
        <p:txBody>
          <a:bodyPr spcFirstLastPara="1" wrap="square" lIns="0" tIns="0" rIns="0" bIns="0" anchor="t" anchorCtr="0">
            <a:noAutofit/>
          </a:bodyPr>
          <a:lstStyle/>
          <a:p>
            <a:r>
              <a:rPr lang="en-IN" sz="2000" dirty="0"/>
              <a:t>Data collection and Pre-processing</a:t>
            </a:r>
          </a:p>
          <a:p>
            <a:pPr lvl="1"/>
            <a:r>
              <a:rPr lang="en-IN" sz="2000" dirty="0"/>
              <a:t>Data Modules</a:t>
            </a:r>
          </a:p>
          <a:p>
            <a:pPr lvl="1"/>
            <a:r>
              <a:rPr lang="en-IN" sz="2000" dirty="0"/>
              <a:t>cleaning</a:t>
            </a:r>
          </a:p>
          <a:p>
            <a:pPr lvl="1"/>
            <a:r>
              <a:rPr lang="en-US" sz="2000" dirty="0"/>
              <a:t>Data transformation</a:t>
            </a:r>
            <a:endParaRPr lang="en-IN" sz="2000" dirty="0"/>
          </a:p>
          <a:p>
            <a:pPr lvl="1"/>
            <a:r>
              <a:rPr lang="en-US" sz="2000" dirty="0"/>
              <a:t>Data selection</a:t>
            </a:r>
            <a:endParaRPr lang="en-IN" sz="2000" dirty="0"/>
          </a:p>
          <a:p>
            <a:r>
              <a:rPr lang="en-IN" sz="2000" dirty="0"/>
              <a:t>Data input</a:t>
            </a:r>
          </a:p>
          <a:p>
            <a:r>
              <a:rPr lang="en-IN" sz="2000" dirty="0"/>
              <a:t>Result</a:t>
            </a:r>
          </a:p>
        </p:txBody>
      </p:sp>
      <p:sp>
        <p:nvSpPr>
          <p:cNvPr id="123" name="Google Shape;123;p1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0F55-31F0-49B7-A165-5D28979229F2}"/>
              </a:ext>
            </a:extLst>
          </p:cNvPr>
          <p:cNvSpPr>
            <a:spLocks noGrp="1"/>
          </p:cNvSpPr>
          <p:nvPr>
            <p:ph type="title"/>
          </p:nvPr>
        </p:nvSpPr>
        <p:spPr>
          <a:xfrm>
            <a:off x="615098" y="554963"/>
            <a:ext cx="7433400" cy="396300"/>
          </a:xfrm>
        </p:spPr>
        <p:txBody>
          <a:bodyPr/>
          <a:lstStyle/>
          <a:p>
            <a:r>
              <a:rPr lang="en-IN" dirty="0"/>
              <a:t>Block Diagram</a:t>
            </a:r>
          </a:p>
        </p:txBody>
      </p:sp>
      <p:sp>
        <p:nvSpPr>
          <p:cNvPr id="4" name="Slide Number Placeholder 3">
            <a:extLst>
              <a:ext uri="{FF2B5EF4-FFF2-40B4-BE49-F238E27FC236}">
                <a16:creationId xmlns:a16="http://schemas.microsoft.com/office/drawing/2014/main" id="{8671BFC5-E8DE-496C-8D31-87B2ACD215D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dirty="0"/>
          </a:p>
        </p:txBody>
      </p:sp>
      <p:sp>
        <p:nvSpPr>
          <p:cNvPr id="29" name="Flowchart: Process 45">
            <a:extLst>
              <a:ext uri="{FF2B5EF4-FFF2-40B4-BE49-F238E27FC236}">
                <a16:creationId xmlns:a16="http://schemas.microsoft.com/office/drawing/2014/main" id="{E9687860-837B-4AB9-B439-989DD7485C15}"/>
              </a:ext>
            </a:extLst>
          </p:cNvPr>
          <p:cNvSpPr>
            <a:spLocks noChangeArrowheads="1"/>
          </p:cNvSpPr>
          <p:nvPr/>
        </p:nvSpPr>
        <p:spPr bwMode="auto">
          <a:xfrm>
            <a:off x="3720085" y="1861486"/>
            <a:ext cx="1733550" cy="338137"/>
          </a:xfrm>
          <a:prstGeom prst="flowChartProcess">
            <a:avLst/>
          </a:prstGeom>
          <a:gradFill rotWithShape="0">
            <a:gsLst>
              <a:gs pos="0">
                <a:srgbClr val="FFFFFF">
                  <a:alpha val="45999"/>
                </a:srgbClr>
              </a:gs>
              <a:gs pos="77000">
                <a:srgbClr val="D6DCE5">
                  <a:alpha val="69869"/>
                </a:srgbClr>
              </a:gs>
              <a:gs pos="100000">
                <a:srgbClr val="D5DCE4">
                  <a:alpha val="76999"/>
                </a:srgbClr>
              </a:gs>
            </a:gsLst>
            <a:lin ang="2700000"/>
          </a:gradFill>
          <a:ln w="25400">
            <a:solidFill>
              <a:srgbClr val="2E74B5"/>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Face Detection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0" name="AutoShape 36">
            <a:extLst>
              <a:ext uri="{FF2B5EF4-FFF2-40B4-BE49-F238E27FC236}">
                <a16:creationId xmlns:a16="http://schemas.microsoft.com/office/drawing/2014/main" id="{B13A711E-51DB-410B-9B34-948381C0CC5B}"/>
              </a:ext>
            </a:extLst>
          </p:cNvPr>
          <p:cNvSpPr>
            <a:spLocks noChangeArrowheads="1"/>
          </p:cNvSpPr>
          <p:nvPr/>
        </p:nvSpPr>
        <p:spPr bwMode="auto">
          <a:xfrm>
            <a:off x="5841645" y="4480433"/>
            <a:ext cx="1443037" cy="338137"/>
          </a:xfrm>
          <a:prstGeom prst="flowChartProcess">
            <a:avLst/>
          </a:prstGeom>
          <a:gradFill rotWithShape="0">
            <a:gsLst>
              <a:gs pos="0">
                <a:srgbClr val="FFFFFF">
                  <a:alpha val="45999"/>
                </a:srgbClr>
              </a:gs>
              <a:gs pos="77000">
                <a:srgbClr val="D6DCE5">
                  <a:alpha val="69869"/>
                </a:srgbClr>
              </a:gs>
              <a:gs pos="100000">
                <a:srgbClr val="D5DCE4">
                  <a:alpha val="76999"/>
                </a:srgbClr>
              </a:gs>
            </a:gsLst>
            <a:lin ang="2700000"/>
          </a:gradFill>
          <a:ln w="25400">
            <a:solidFill>
              <a:srgbClr val="2E74B5"/>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Click Event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1" name="AutoShape 39">
            <a:extLst>
              <a:ext uri="{FF2B5EF4-FFF2-40B4-BE49-F238E27FC236}">
                <a16:creationId xmlns:a16="http://schemas.microsoft.com/office/drawing/2014/main" id="{764FABD0-6992-4F4A-88FB-AA1C37F64E4B}"/>
              </a:ext>
            </a:extLst>
          </p:cNvPr>
          <p:cNvSpPr>
            <a:spLocks noChangeArrowheads="1"/>
          </p:cNvSpPr>
          <p:nvPr/>
        </p:nvSpPr>
        <p:spPr bwMode="auto">
          <a:xfrm>
            <a:off x="2059563" y="3519838"/>
            <a:ext cx="1362076" cy="338138"/>
          </a:xfrm>
          <a:prstGeom prst="flowChartProcess">
            <a:avLst/>
          </a:prstGeom>
          <a:gradFill rotWithShape="0">
            <a:gsLst>
              <a:gs pos="0">
                <a:srgbClr val="FFFFFF">
                  <a:alpha val="45999"/>
                </a:srgbClr>
              </a:gs>
              <a:gs pos="77000">
                <a:srgbClr val="D6DCE5">
                  <a:alpha val="69869"/>
                </a:srgbClr>
              </a:gs>
              <a:gs pos="100000">
                <a:srgbClr val="D5DCE4">
                  <a:alpha val="76999"/>
                </a:srgbClr>
              </a:gs>
            </a:gsLst>
            <a:lin ang="2700000"/>
          </a:gradFill>
          <a:ln w="25400">
            <a:solidFill>
              <a:srgbClr val="2E74B5"/>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Face Detection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2" name="AutoShape 34">
            <a:extLst>
              <a:ext uri="{FF2B5EF4-FFF2-40B4-BE49-F238E27FC236}">
                <a16:creationId xmlns:a16="http://schemas.microsoft.com/office/drawing/2014/main" id="{2D38BBB6-EB8E-4B15-A18A-77E798853FC7}"/>
              </a:ext>
            </a:extLst>
          </p:cNvPr>
          <p:cNvSpPr>
            <a:spLocks noChangeArrowheads="1"/>
          </p:cNvSpPr>
          <p:nvPr/>
        </p:nvSpPr>
        <p:spPr bwMode="auto">
          <a:xfrm>
            <a:off x="3815809" y="4469503"/>
            <a:ext cx="1519238" cy="338138"/>
          </a:xfrm>
          <a:prstGeom prst="flowChartProcess">
            <a:avLst/>
          </a:prstGeom>
          <a:gradFill rotWithShape="0">
            <a:gsLst>
              <a:gs pos="0">
                <a:srgbClr val="FFFFFF">
                  <a:alpha val="45999"/>
                </a:srgbClr>
              </a:gs>
              <a:gs pos="77000">
                <a:srgbClr val="D6DCE5">
                  <a:alpha val="69869"/>
                </a:srgbClr>
              </a:gs>
              <a:gs pos="100000">
                <a:srgbClr val="D5DCE4">
                  <a:alpha val="76999"/>
                </a:srgbClr>
              </a:gs>
            </a:gsLst>
            <a:lin ang="2700000"/>
          </a:gradFill>
          <a:ln w="25400">
            <a:solidFill>
              <a:srgbClr val="2E74B5"/>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Cursor Movement</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3" name="AutoShape 35">
            <a:extLst>
              <a:ext uri="{FF2B5EF4-FFF2-40B4-BE49-F238E27FC236}">
                <a16:creationId xmlns:a16="http://schemas.microsoft.com/office/drawing/2014/main" id="{2A56408A-D231-4171-958F-72F99671A2B7}"/>
              </a:ext>
            </a:extLst>
          </p:cNvPr>
          <p:cNvSpPr>
            <a:spLocks noChangeArrowheads="1"/>
          </p:cNvSpPr>
          <p:nvPr/>
        </p:nvSpPr>
        <p:spPr bwMode="auto">
          <a:xfrm>
            <a:off x="2059563" y="4487264"/>
            <a:ext cx="1362076" cy="338137"/>
          </a:xfrm>
          <a:prstGeom prst="flowChartProcess">
            <a:avLst/>
          </a:prstGeom>
          <a:gradFill rotWithShape="0">
            <a:gsLst>
              <a:gs pos="0">
                <a:srgbClr val="FFFFFF">
                  <a:alpha val="45999"/>
                </a:srgbClr>
              </a:gs>
              <a:gs pos="77000">
                <a:srgbClr val="D6DCE5">
                  <a:alpha val="69869"/>
                </a:srgbClr>
              </a:gs>
              <a:gs pos="100000">
                <a:srgbClr val="D5DCE4">
                  <a:alpha val="76999"/>
                </a:srgbClr>
              </a:gs>
            </a:gsLst>
            <a:lin ang="2700000"/>
          </a:gradFill>
          <a:ln w="25400">
            <a:solidFill>
              <a:srgbClr val="2E74B5"/>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Mouse Scrolling</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4" name="AutoShape 44">
            <a:extLst>
              <a:ext uri="{FF2B5EF4-FFF2-40B4-BE49-F238E27FC236}">
                <a16:creationId xmlns:a16="http://schemas.microsoft.com/office/drawing/2014/main" id="{BA59FACB-1201-4265-A7B2-F98ABFA8372F}"/>
              </a:ext>
            </a:extLst>
          </p:cNvPr>
          <p:cNvSpPr>
            <a:spLocks noChangeArrowheads="1"/>
          </p:cNvSpPr>
          <p:nvPr/>
        </p:nvSpPr>
        <p:spPr bwMode="auto">
          <a:xfrm>
            <a:off x="3721672" y="2681612"/>
            <a:ext cx="1743075" cy="338137"/>
          </a:xfrm>
          <a:prstGeom prst="flowChartProcess">
            <a:avLst/>
          </a:prstGeom>
          <a:gradFill rotWithShape="0">
            <a:gsLst>
              <a:gs pos="0">
                <a:srgbClr val="FFFFFF">
                  <a:alpha val="45999"/>
                </a:srgbClr>
              </a:gs>
              <a:gs pos="77000">
                <a:srgbClr val="D6DCE5">
                  <a:alpha val="69869"/>
                </a:srgbClr>
              </a:gs>
              <a:gs pos="100000">
                <a:srgbClr val="D5DCE4">
                  <a:alpha val="76999"/>
                </a:srgbClr>
              </a:gs>
            </a:gsLst>
            <a:lin ang="2700000"/>
          </a:gradFill>
          <a:ln w="25400">
            <a:solidFill>
              <a:srgbClr val="2E74B5"/>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Eye Detection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5" name="AutoShape 38">
            <a:extLst>
              <a:ext uri="{FF2B5EF4-FFF2-40B4-BE49-F238E27FC236}">
                <a16:creationId xmlns:a16="http://schemas.microsoft.com/office/drawing/2014/main" id="{D47F53D1-06F2-4149-A5F1-E06B4F98E43C}"/>
              </a:ext>
            </a:extLst>
          </p:cNvPr>
          <p:cNvSpPr>
            <a:spLocks noChangeArrowheads="1"/>
          </p:cNvSpPr>
          <p:nvPr/>
        </p:nvSpPr>
        <p:spPr bwMode="auto">
          <a:xfrm>
            <a:off x="3815810" y="3505523"/>
            <a:ext cx="1519237" cy="338138"/>
          </a:xfrm>
          <a:prstGeom prst="flowChartProcess">
            <a:avLst/>
          </a:prstGeom>
          <a:gradFill rotWithShape="0">
            <a:gsLst>
              <a:gs pos="0">
                <a:srgbClr val="FFFFFF">
                  <a:alpha val="45999"/>
                </a:srgbClr>
              </a:gs>
              <a:gs pos="77000">
                <a:srgbClr val="D6DCE5">
                  <a:alpha val="69869"/>
                </a:srgbClr>
              </a:gs>
              <a:gs pos="100000">
                <a:srgbClr val="D5DCE4">
                  <a:alpha val="76999"/>
                </a:srgbClr>
              </a:gs>
            </a:gsLst>
            <a:lin ang="2700000"/>
          </a:gradFill>
          <a:ln w="25400">
            <a:solidFill>
              <a:srgbClr val="2E74B5"/>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Eye Tracking</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6" name="AutoShape 43">
            <a:extLst>
              <a:ext uri="{FF2B5EF4-FFF2-40B4-BE49-F238E27FC236}">
                <a16:creationId xmlns:a16="http://schemas.microsoft.com/office/drawing/2014/main" id="{ECE59252-9F2D-4690-A6F2-E2FE999C79BF}"/>
              </a:ext>
            </a:extLst>
          </p:cNvPr>
          <p:cNvSpPr>
            <a:spLocks noChangeArrowheads="1"/>
          </p:cNvSpPr>
          <p:nvPr/>
        </p:nvSpPr>
        <p:spPr bwMode="auto">
          <a:xfrm>
            <a:off x="5841646" y="3493044"/>
            <a:ext cx="1443037" cy="338138"/>
          </a:xfrm>
          <a:prstGeom prst="flowChartProcess">
            <a:avLst/>
          </a:prstGeom>
          <a:gradFill rotWithShape="0">
            <a:gsLst>
              <a:gs pos="0">
                <a:srgbClr val="FFFFFF">
                  <a:alpha val="45999"/>
                </a:srgbClr>
              </a:gs>
              <a:gs pos="77000">
                <a:srgbClr val="D6DCE5">
                  <a:alpha val="69869"/>
                </a:srgbClr>
              </a:gs>
              <a:gs pos="100000">
                <a:srgbClr val="D5DCE4">
                  <a:alpha val="76999"/>
                </a:srgbClr>
              </a:gs>
            </a:gsLst>
            <a:lin ang="2700000"/>
          </a:gradFill>
          <a:ln w="25400">
            <a:solidFill>
              <a:srgbClr val="2E74B5"/>
            </a:solidFill>
            <a:miter lim="800000"/>
            <a:headEnd/>
            <a:tailEnd/>
          </a:ln>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Blink Detection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cxnSp>
        <p:nvCxnSpPr>
          <p:cNvPr id="38" name="Straight Arrow Connector 13">
            <a:extLst>
              <a:ext uri="{FF2B5EF4-FFF2-40B4-BE49-F238E27FC236}">
                <a16:creationId xmlns:a16="http://schemas.microsoft.com/office/drawing/2014/main" id="{22062F3D-B48E-4C15-B0BE-64CC6972344D}"/>
              </a:ext>
            </a:extLst>
          </p:cNvPr>
          <p:cNvCxnSpPr>
            <a:cxnSpLocks/>
          </p:cNvCxnSpPr>
          <p:nvPr/>
        </p:nvCxnSpPr>
        <p:spPr>
          <a:xfrm rot="5400000">
            <a:off x="4329685" y="3263907"/>
            <a:ext cx="472440" cy="127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13">
            <a:extLst>
              <a:ext uri="{FF2B5EF4-FFF2-40B4-BE49-F238E27FC236}">
                <a16:creationId xmlns:a16="http://schemas.microsoft.com/office/drawing/2014/main" id="{D4491A0D-68FF-4573-854F-8C7D169273F4}"/>
              </a:ext>
            </a:extLst>
          </p:cNvPr>
          <p:cNvCxnSpPr>
            <a:cxnSpLocks/>
          </p:cNvCxnSpPr>
          <p:nvPr/>
        </p:nvCxnSpPr>
        <p:spPr>
          <a:xfrm rot="5400000">
            <a:off x="4350005" y="2431423"/>
            <a:ext cx="472440" cy="127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13">
            <a:extLst>
              <a:ext uri="{FF2B5EF4-FFF2-40B4-BE49-F238E27FC236}">
                <a16:creationId xmlns:a16="http://schemas.microsoft.com/office/drawing/2014/main" id="{E70284DC-7BA5-49C5-904B-AE2BA40FDDC9}"/>
              </a:ext>
            </a:extLst>
          </p:cNvPr>
          <p:cNvCxnSpPr>
            <a:cxnSpLocks/>
          </p:cNvCxnSpPr>
          <p:nvPr/>
        </p:nvCxnSpPr>
        <p:spPr>
          <a:xfrm rot="5400000">
            <a:off x="4351275" y="1635878"/>
            <a:ext cx="472440" cy="1270"/>
          </a:xfrm>
          <a:prstGeom prst="bentConnector3">
            <a:avLst>
              <a:gd name="adj1" fmla="val 45601"/>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13">
            <a:extLst>
              <a:ext uri="{FF2B5EF4-FFF2-40B4-BE49-F238E27FC236}">
                <a16:creationId xmlns:a16="http://schemas.microsoft.com/office/drawing/2014/main" id="{932C6F8B-C8A1-471C-979C-690CFC32DF40}"/>
              </a:ext>
            </a:extLst>
          </p:cNvPr>
          <p:cNvCxnSpPr>
            <a:cxnSpLocks/>
          </p:cNvCxnSpPr>
          <p:nvPr/>
        </p:nvCxnSpPr>
        <p:spPr>
          <a:xfrm rot="5400000">
            <a:off x="3408935" y="2364747"/>
            <a:ext cx="480695" cy="1842135"/>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13">
            <a:extLst>
              <a:ext uri="{FF2B5EF4-FFF2-40B4-BE49-F238E27FC236}">
                <a16:creationId xmlns:a16="http://schemas.microsoft.com/office/drawing/2014/main" id="{6194344E-E147-45FC-97FB-41398554914B}"/>
              </a:ext>
            </a:extLst>
          </p:cNvPr>
          <p:cNvCxnSpPr>
            <a:cxnSpLocks/>
          </p:cNvCxnSpPr>
          <p:nvPr/>
        </p:nvCxnSpPr>
        <p:spPr>
          <a:xfrm rot="5400000" flipV="1">
            <a:off x="5345367" y="2260827"/>
            <a:ext cx="455295" cy="2002790"/>
          </a:xfrm>
          <a:prstGeom prst="bentConnector3">
            <a:avLst>
              <a:gd name="adj1" fmla="val 52097"/>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13">
            <a:extLst>
              <a:ext uri="{FF2B5EF4-FFF2-40B4-BE49-F238E27FC236}">
                <a16:creationId xmlns:a16="http://schemas.microsoft.com/office/drawing/2014/main" id="{20FA45D7-DE27-4715-A943-1BB0648AD0F5}"/>
              </a:ext>
            </a:extLst>
          </p:cNvPr>
          <p:cNvCxnSpPr>
            <a:cxnSpLocks/>
          </p:cNvCxnSpPr>
          <p:nvPr/>
        </p:nvCxnSpPr>
        <p:spPr>
          <a:xfrm rot="5400000" flipV="1">
            <a:off x="5257103" y="3173419"/>
            <a:ext cx="647700" cy="1988185"/>
          </a:xfrm>
          <a:prstGeom prst="bentConnector3">
            <a:avLst>
              <a:gd name="adj1" fmla="val 52097"/>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13">
            <a:extLst>
              <a:ext uri="{FF2B5EF4-FFF2-40B4-BE49-F238E27FC236}">
                <a16:creationId xmlns:a16="http://schemas.microsoft.com/office/drawing/2014/main" id="{512F13A1-C1F7-4ECC-AFF3-DC411DBA737B}"/>
              </a:ext>
            </a:extLst>
          </p:cNvPr>
          <p:cNvCxnSpPr>
            <a:cxnSpLocks/>
          </p:cNvCxnSpPr>
          <p:nvPr/>
        </p:nvCxnSpPr>
        <p:spPr>
          <a:xfrm rot="5400000">
            <a:off x="3328925" y="3236602"/>
            <a:ext cx="657860" cy="185801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13">
            <a:extLst>
              <a:ext uri="{FF2B5EF4-FFF2-40B4-BE49-F238E27FC236}">
                <a16:creationId xmlns:a16="http://schemas.microsoft.com/office/drawing/2014/main" id="{837EDD02-7BCB-48D2-A917-DE7DFC3CA248}"/>
              </a:ext>
            </a:extLst>
          </p:cNvPr>
          <p:cNvCxnSpPr>
            <a:cxnSpLocks/>
          </p:cNvCxnSpPr>
          <p:nvPr/>
        </p:nvCxnSpPr>
        <p:spPr>
          <a:xfrm rot="5400000">
            <a:off x="4343020" y="4255142"/>
            <a:ext cx="472440" cy="127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Rectangle 51">
            <a:extLst>
              <a:ext uri="{FF2B5EF4-FFF2-40B4-BE49-F238E27FC236}">
                <a16:creationId xmlns:a16="http://schemas.microsoft.com/office/drawing/2014/main" id="{043944E4-5F6A-4C94-958D-ECB1E885A2A1}"/>
              </a:ext>
            </a:extLst>
          </p:cNvPr>
          <p:cNvSpPr>
            <a:spLocks noChangeArrowheads="1"/>
          </p:cNvSpPr>
          <p:nvPr/>
        </p:nvSpPr>
        <p:spPr bwMode="auto">
          <a:xfrm>
            <a:off x="767542" y="42725"/>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7" name="Rectangle 53">
            <a:extLst>
              <a:ext uri="{FF2B5EF4-FFF2-40B4-BE49-F238E27FC236}">
                <a16:creationId xmlns:a16="http://schemas.microsoft.com/office/drawing/2014/main" id="{3B5A77FB-DD3C-4B76-8D74-362920DCA044}"/>
              </a:ext>
            </a:extLst>
          </p:cNvPr>
          <p:cNvSpPr>
            <a:spLocks noChangeArrowheads="1"/>
          </p:cNvSpPr>
          <p:nvPr/>
        </p:nvSpPr>
        <p:spPr bwMode="auto">
          <a:xfrm>
            <a:off x="767542" y="42725"/>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1"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800" b="1" i="0" u="none" strike="noStrike" cap="none" normalizeH="0" baseline="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8" name="Rectangle 55">
            <a:extLst>
              <a:ext uri="{FF2B5EF4-FFF2-40B4-BE49-F238E27FC236}">
                <a16:creationId xmlns:a16="http://schemas.microsoft.com/office/drawing/2014/main" id="{23B94FBE-0904-4A4A-92EB-32BCB4733E0A}"/>
              </a:ext>
            </a:extLst>
          </p:cNvPr>
          <p:cNvSpPr>
            <a:spLocks noChangeArrowheads="1"/>
          </p:cNvSpPr>
          <p:nvPr/>
        </p:nvSpPr>
        <p:spPr bwMode="auto">
          <a:xfrm>
            <a:off x="767542" y="42725"/>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200" b="0" i="0" u="none" strike="noStrike" cap="none" normalizeH="0" baseline="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9" name="Rectangle 59">
            <a:extLst>
              <a:ext uri="{FF2B5EF4-FFF2-40B4-BE49-F238E27FC236}">
                <a16:creationId xmlns:a16="http://schemas.microsoft.com/office/drawing/2014/main" id="{BE3CA716-C37A-462A-AEC2-3B7934A10BA0}"/>
              </a:ext>
            </a:extLst>
          </p:cNvPr>
          <p:cNvSpPr>
            <a:spLocks noChangeArrowheads="1"/>
          </p:cNvSpPr>
          <p:nvPr/>
        </p:nvSpPr>
        <p:spPr bwMode="auto">
          <a:xfrm>
            <a:off x="767542" y="42725"/>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200" b="0" i="0" u="none" strike="noStrike" cap="none" normalizeH="0" baseline="0">
              <a:ln>
                <a:noFill/>
              </a:ln>
              <a:solidFill>
                <a:schemeClr val="tx1"/>
              </a:solidFill>
              <a:effectLst/>
              <a:latin typeface="Arial" panose="020B0604020202020204" pitchFamily="34" charset="0"/>
              <a:ea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0" name="Rectangle 60">
            <a:extLst>
              <a:ext uri="{FF2B5EF4-FFF2-40B4-BE49-F238E27FC236}">
                <a16:creationId xmlns:a16="http://schemas.microsoft.com/office/drawing/2014/main" id="{C80E1011-9BA5-43FD-ACD1-5D2FC11337C9}"/>
              </a:ext>
            </a:extLst>
          </p:cNvPr>
          <p:cNvSpPr>
            <a:spLocks noChangeArrowheads="1"/>
          </p:cNvSpPr>
          <p:nvPr/>
        </p:nvSpPr>
        <p:spPr bwMode="auto">
          <a:xfrm>
            <a:off x="767542" y="42725"/>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51" name="Rectangle 64">
            <a:extLst>
              <a:ext uri="{FF2B5EF4-FFF2-40B4-BE49-F238E27FC236}">
                <a16:creationId xmlns:a16="http://schemas.microsoft.com/office/drawing/2014/main" id="{39DDDC91-366D-465B-88E8-357A8D4376BF}"/>
              </a:ext>
            </a:extLst>
          </p:cNvPr>
          <p:cNvSpPr>
            <a:spLocks noChangeArrowheads="1"/>
          </p:cNvSpPr>
          <p:nvPr/>
        </p:nvSpPr>
        <p:spPr bwMode="auto">
          <a:xfrm>
            <a:off x="767542" y="42725"/>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a:ln>
                <a:noFill/>
              </a:ln>
              <a:solidFill>
                <a:schemeClr val="tx1"/>
              </a:solidFill>
              <a:effectLst/>
              <a:ea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1" name="Flowchart: Process 60">
            <a:extLst>
              <a:ext uri="{FF2B5EF4-FFF2-40B4-BE49-F238E27FC236}">
                <a16:creationId xmlns:a16="http://schemas.microsoft.com/office/drawing/2014/main" id="{F7B38231-325C-495D-86B5-0DCDE5C4645C}"/>
              </a:ext>
            </a:extLst>
          </p:cNvPr>
          <p:cNvSpPr/>
          <p:nvPr/>
        </p:nvSpPr>
        <p:spPr>
          <a:xfrm>
            <a:off x="3698177" y="1059029"/>
            <a:ext cx="1734185" cy="347345"/>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wrap="square" rtlCol="0" anchor="ctr">
            <a:noAutofit/>
          </a:bodyPr>
          <a:lstStyle/>
          <a:p>
            <a:pPr algn="ctr">
              <a:spcAft>
                <a:spcPts val="0"/>
              </a:spcAft>
            </a:pPr>
            <a:r>
              <a:rPr lang="en-US" sz="1400" kern="1200" dirty="0">
                <a:solidFill>
                  <a:srgbClr val="000000"/>
                </a:solidFill>
                <a:effectLst/>
                <a:ea typeface="Times New Roman" panose="02020603050405020304" pitchFamily="18" charset="0"/>
                <a:cs typeface="Times New Roman" panose="02020603050405020304" pitchFamily="18" charset="0"/>
              </a:rPr>
              <a:t>Image Capturing</a:t>
            </a:r>
            <a:endParaRPr lang="en-IN"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47250689"/>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childTnLst>
                                    </p:cTn>
                                  </p:par>
                                  <p:par>
                                    <p:cTn id="8" presetID="10" presetClass="entr" presetSubtype="0" fill="hold" nodeType="withEffect">
                                      <p:stCondLst>
                                        <p:cond delay="5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1000"/>
                                            <p:tgtEl>
                                              <p:spTgt spid="39"/>
                                            </p:tgtEl>
                                          </p:cBhvr>
                                        </p:animEffect>
                                      </p:childTnLst>
                                    </p:cTn>
                                  </p:par>
                                  <p:par>
                                    <p:cTn id="11" presetID="10" presetClass="entr" presetSubtype="0" fill="hold" nodeType="withEffect">
                                      <p:stCondLst>
                                        <p:cond delay="50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1000"/>
                                            <p:tgtEl>
                                              <p:spTgt spid="41"/>
                                            </p:tgtEl>
                                          </p:cBhvr>
                                        </p:animEffect>
                                      </p:childTnLst>
                                    </p:cTn>
                                  </p:par>
                                  <p:par>
                                    <p:cTn id="14" presetID="10" presetClass="entr" presetSubtype="0" fill="hold" nodeType="withEffect">
                                      <p:stCondLst>
                                        <p:cond delay="50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1000"/>
                                            <p:tgtEl>
                                              <p:spTgt spid="38"/>
                                            </p:tgtEl>
                                          </p:cBhvr>
                                        </p:animEffect>
                                      </p:childTnLst>
                                    </p:cTn>
                                  </p:par>
                                  <p:par>
                                    <p:cTn id="17" presetID="10" presetClass="entr" presetSubtype="0" fill="hold" nodeType="withEffect">
                                      <p:stCondLst>
                                        <p:cond delay="50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1000"/>
                                            <p:tgtEl>
                                              <p:spTgt spid="42"/>
                                            </p:tgtEl>
                                          </p:cBhvr>
                                        </p:animEffect>
                                      </p:childTnLst>
                                    </p:cTn>
                                  </p:par>
                                  <p:par>
                                    <p:cTn id="20" presetID="10" presetClass="entr" presetSubtype="0" fill="hold" nodeType="withEffect">
                                      <p:stCondLst>
                                        <p:cond delay="50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1000"/>
                                            <p:tgtEl>
                                              <p:spTgt spid="45"/>
                                            </p:tgtEl>
                                          </p:cBhvr>
                                        </p:animEffect>
                                      </p:childTnLst>
                                    </p:cTn>
                                  </p:par>
                                  <p:par>
                                    <p:cTn id="23" presetID="10" presetClass="entr" presetSubtype="0" fill="hold" nodeType="withEffect">
                                      <p:stCondLst>
                                        <p:cond delay="50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1000"/>
                                            <p:tgtEl>
                                              <p:spTgt spid="44"/>
                                            </p:tgtEl>
                                          </p:cBhvr>
                                        </p:animEffect>
                                      </p:childTnLst>
                                    </p:cTn>
                                  </p:par>
                                  <p:par>
                                    <p:cTn id="26" presetID="10" presetClass="entr" presetSubtype="0" fill="hold" nodeType="withEffect">
                                      <p:stCondLst>
                                        <p:cond delay="500"/>
                                      </p:stCondLst>
                                      <p:childTnLst>
                                        <p:set>
                                          <p:cBhvr>
                                            <p:cTn id="27" dur="1" fill="hold">
                                              <p:stCondLst>
                                                <p:cond delay="0"/>
                                              </p:stCondLst>
                                            </p:cTn>
                                            <p:tgtEl>
                                              <p:spTgt spid="43"/>
                                            </p:tgtEl>
                                            <p:attrNameLst>
                                              <p:attrName>style.visibility</p:attrName>
                                            </p:attrNameLst>
                                          </p:cBhvr>
                                          <p:to>
                                            <p:strVal val="visible"/>
                                          </p:to>
                                        </p:set>
                                        <p:animEffect transition="in" filter="fade">
                                          <p:cBhvr>
                                            <p:cTn id="28" dur="1000"/>
                                            <p:tgtEl>
                                              <p:spTgt spid="43"/>
                                            </p:tgtEl>
                                          </p:cBhvr>
                                        </p:animEffect>
                                      </p:childTnLst>
                                    </p:cTn>
                                  </p:par>
                                  <p:par>
                                    <p:cTn id="29" presetID="2" presetClass="entr" presetSubtype="1" fill="hold" grpId="0" nodeType="withEffect" p14:presetBounceEnd="60000">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14:bounceEnd="60000">
                                          <p:cBhvr additive="base">
                                            <p:cTn id="31" dur="1500" fill="hold"/>
                                            <p:tgtEl>
                                              <p:spTgt spid="35"/>
                                            </p:tgtEl>
                                            <p:attrNameLst>
                                              <p:attrName>ppt_x</p:attrName>
                                            </p:attrNameLst>
                                          </p:cBhvr>
                                          <p:tavLst>
                                            <p:tav tm="0">
                                              <p:val>
                                                <p:strVal val="#ppt_x"/>
                                              </p:val>
                                            </p:tav>
                                            <p:tav tm="100000">
                                              <p:val>
                                                <p:strVal val="#ppt_x"/>
                                              </p:val>
                                            </p:tav>
                                          </p:tavLst>
                                        </p:anim>
                                        <p:anim calcmode="lin" valueType="num" p14:bounceEnd="60000">
                                          <p:cBhvr additive="base">
                                            <p:cTn id="32" dur="1500" fill="hold"/>
                                            <p:tgtEl>
                                              <p:spTgt spid="35"/>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14:presetBounceEnd="60000">
                                      <p:stCondLst>
                                        <p:cond delay="0"/>
                                      </p:stCondLst>
                                      <p:childTnLst>
                                        <p:set>
                                          <p:cBhvr>
                                            <p:cTn id="34" dur="1" fill="hold">
                                              <p:stCondLst>
                                                <p:cond delay="0"/>
                                              </p:stCondLst>
                                            </p:cTn>
                                            <p:tgtEl>
                                              <p:spTgt spid="33"/>
                                            </p:tgtEl>
                                            <p:attrNameLst>
                                              <p:attrName>style.visibility</p:attrName>
                                            </p:attrNameLst>
                                          </p:cBhvr>
                                          <p:to>
                                            <p:strVal val="visible"/>
                                          </p:to>
                                        </p:set>
                                        <p:anim calcmode="lin" valueType="num" p14:bounceEnd="60000">
                                          <p:cBhvr additive="base">
                                            <p:cTn id="35" dur="1500" fill="hold"/>
                                            <p:tgtEl>
                                              <p:spTgt spid="33"/>
                                            </p:tgtEl>
                                            <p:attrNameLst>
                                              <p:attrName>ppt_x</p:attrName>
                                            </p:attrNameLst>
                                          </p:cBhvr>
                                          <p:tavLst>
                                            <p:tav tm="0">
                                              <p:val>
                                                <p:strVal val="#ppt_x"/>
                                              </p:val>
                                            </p:tav>
                                            <p:tav tm="100000">
                                              <p:val>
                                                <p:strVal val="#ppt_x"/>
                                              </p:val>
                                            </p:tav>
                                          </p:tavLst>
                                        </p:anim>
                                        <p:anim calcmode="lin" valueType="num" p14:bounceEnd="60000">
                                          <p:cBhvr additive="base">
                                            <p:cTn id="36" dur="1500" fill="hold"/>
                                            <p:tgtEl>
                                              <p:spTgt spid="33"/>
                                            </p:tgtEl>
                                            <p:attrNameLst>
                                              <p:attrName>ppt_y</p:attrName>
                                            </p:attrNameLst>
                                          </p:cBhvr>
                                          <p:tavLst>
                                            <p:tav tm="0">
                                              <p:val>
                                                <p:strVal val="0-#ppt_h/2"/>
                                              </p:val>
                                            </p:tav>
                                            <p:tav tm="100000">
                                              <p:val>
                                                <p:strVal val="#ppt_y"/>
                                              </p:val>
                                            </p:tav>
                                          </p:tavLst>
                                        </p:anim>
                                      </p:childTnLst>
                                    </p:cTn>
                                  </p:par>
                                  <p:par>
                                    <p:cTn id="37" presetID="2" presetClass="entr" presetSubtype="1" fill="hold" grpId="0" nodeType="withEffect" p14:presetBounceEnd="60000">
                                      <p:stCondLst>
                                        <p:cond delay="0"/>
                                      </p:stCondLst>
                                      <p:childTnLst>
                                        <p:set>
                                          <p:cBhvr>
                                            <p:cTn id="38" dur="1" fill="hold">
                                              <p:stCondLst>
                                                <p:cond delay="0"/>
                                              </p:stCondLst>
                                            </p:cTn>
                                            <p:tgtEl>
                                              <p:spTgt spid="32"/>
                                            </p:tgtEl>
                                            <p:attrNameLst>
                                              <p:attrName>style.visibility</p:attrName>
                                            </p:attrNameLst>
                                          </p:cBhvr>
                                          <p:to>
                                            <p:strVal val="visible"/>
                                          </p:to>
                                        </p:set>
                                        <p:anim calcmode="lin" valueType="num" p14:bounceEnd="60000">
                                          <p:cBhvr additive="base">
                                            <p:cTn id="39" dur="1500" fill="hold"/>
                                            <p:tgtEl>
                                              <p:spTgt spid="32"/>
                                            </p:tgtEl>
                                            <p:attrNameLst>
                                              <p:attrName>ppt_x</p:attrName>
                                            </p:attrNameLst>
                                          </p:cBhvr>
                                          <p:tavLst>
                                            <p:tav tm="0">
                                              <p:val>
                                                <p:strVal val="#ppt_x"/>
                                              </p:val>
                                            </p:tav>
                                            <p:tav tm="100000">
                                              <p:val>
                                                <p:strVal val="#ppt_x"/>
                                              </p:val>
                                            </p:tav>
                                          </p:tavLst>
                                        </p:anim>
                                        <p:anim calcmode="lin" valueType="num" p14:bounceEnd="60000">
                                          <p:cBhvr additive="base">
                                            <p:cTn id="40" dur="1500" fill="hold"/>
                                            <p:tgtEl>
                                              <p:spTgt spid="32"/>
                                            </p:tgtEl>
                                            <p:attrNameLst>
                                              <p:attrName>ppt_y</p:attrName>
                                            </p:attrNameLst>
                                          </p:cBhvr>
                                          <p:tavLst>
                                            <p:tav tm="0">
                                              <p:val>
                                                <p:strVal val="0-#ppt_h/2"/>
                                              </p:val>
                                            </p:tav>
                                            <p:tav tm="100000">
                                              <p:val>
                                                <p:strVal val="#ppt_y"/>
                                              </p:val>
                                            </p:tav>
                                          </p:tavLst>
                                        </p:anim>
                                      </p:childTnLst>
                                    </p:cTn>
                                  </p:par>
                                  <p:par>
                                    <p:cTn id="41" presetID="2" presetClass="entr" presetSubtype="1" fill="hold" grpId="0" nodeType="withEffect" p14:presetBounceEnd="60000">
                                      <p:stCondLst>
                                        <p:cond delay="0"/>
                                      </p:stCondLst>
                                      <p:childTnLst>
                                        <p:set>
                                          <p:cBhvr>
                                            <p:cTn id="42" dur="1" fill="hold">
                                              <p:stCondLst>
                                                <p:cond delay="0"/>
                                              </p:stCondLst>
                                            </p:cTn>
                                            <p:tgtEl>
                                              <p:spTgt spid="30"/>
                                            </p:tgtEl>
                                            <p:attrNameLst>
                                              <p:attrName>style.visibility</p:attrName>
                                            </p:attrNameLst>
                                          </p:cBhvr>
                                          <p:to>
                                            <p:strVal val="visible"/>
                                          </p:to>
                                        </p:set>
                                        <p:anim calcmode="lin" valueType="num" p14:bounceEnd="60000">
                                          <p:cBhvr additive="base">
                                            <p:cTn id="43" dur="1500" fill="hold"/>
                                            <p:tgtEl>
                                              <p:spTgt spid="30"/>
                                            </p:tgtEl>
                                            <p:attrNameLst>
                                              <p:attrName>ppt_x</p:attrName>
                                            </p:attrNameLst>
                                          </p:cBhvr>
                                          <p:tavLst>
                                            <p:tav tm="0">
                                              <p:val>
                                                <p:strVal val="#ppt_x"/>
                                              </p:val>
                                            </p:tav>
                                            <p:tav tm="100000">
                                              <p:val>
                                                <p:strVal val="#ppt_x"/>
                                              </p:val>
                                            </p:tav>
                                          </p:tavLst>
                                        </p:anim>
                                        <p:anim calcmode="lin" valueType="num" p14:bounceEnd="60000">
                                          <p:cBhvr additive="base">
                                            <p:cTn id="44" dur="1500" fill="hold"/>
                                            <p:tgtEl>
                                              <p:spTgt spid="30"/>
                                            </p:tgtEl>
                                            <p:attrNameLst>
                                              <p:attrName>ppt_y</p:attrName>
                                            </p:attrNameLst>
                                          </p:cBhvr>
                                          <p:tavLst>
                                            <p:tav tm="0">
                                              <p:val>
                                                <p:strVal val="0-#ppt_h/2"/>
                                              </p:val>
                                            </p:tav>
                                            <p:tav tm="100000">
                                              <p:val>
                                                <p:strVal val="#ppt_y"/>
                                              </p:val>
                                            </p:tav>
                                          </p:tavLst>
                                        </p:anim>
                                      </p:childTnLst>
                                    </p:cTn>
                                  </p:par>
                                  <p:par>
                                    <p:cTn id="45" presetID="2" presetClass="entr" presetSubtype="1" fill="hold" grpId="0" nodeType="withEffect" p14:presetBounceEnd="60000">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14:bounceEnd="60000">
                                          <p:cBhvr additive="base">
                                            <p:cTn id="47" dur="1500" fill="hold"/>
                                            <p:tgtEl>
                                              <p:spTgt spid="36"/>
                                            </p:tgtEl>
                                            <p:attrNameLst>
                                              <p:attrName>ppt_x</p:attrName>
                                            </p:attrNameLst>
                                          </p:cBhvr>
                                          <p:tavLst>
                                            <p:tav tm="0">
                                              <p:val>
                                                <p:strVal val="#ppt_x"/>
                                              </p:val>
                                            </p:tav>
                                            <p:tav tm="100000">
                                              <p:val>
                                                <p:strVal val="#ppt_x"/>
                                              </p:val>
                                            </p:tav>
                                          </p:tavLst>
                                        </p:anim>
                                        <p:anim calcmode="lin" valueType="num" p14:bounceEnd="60000">
                                          <p:cBhvr additive="base">
                                            <p:cTn id="48" dur="1500" fill="hold"/>
                                            <p:tgtEl>
                                              <p:spTgt spid="36"/>
                                            </p:tgtEl>
                                            <p:attrNameLst>
                                              <p:attrName>ppt_y</p:attrName>
                                            </p:attrNameLst>
                                          </p:cBhvr>
                                          <p:tavLst>
                                            <p:tav tm="0">
                                              <p:val>
                                                <p:strVal val="0-#ppt_h/2"/>
                                              </p:val>
                                            </p:tav>
                                            <p:tav tm="100000">
                                              <p:val>
                                                <p:strVal val="#ppt_y"/>
                                              </p:val>
                                            </p:tav>
                                          </p:tavLst>
                                        </p:anim>
                                      </p:childTnLst>
                                    </p:cTn>
                                  </p:par>
                                  <p:par>
                                    <p:cTn id="49" presetID="2" presetClass="entr" presetSubtype="1" fill="hold" grpId="0" nodeType="withEffect" p14:presetBounceEnd="60000">
                                      <p:stCondLst>
                                        <p:cond delay="0"/>
                                      </p:stCondLst>
                                      <p:childTnLst>
                                        <p:set>
                                          <p:cBhvr>
                                            <p:cTn id="50" dur="1" fill="hold">
                                              <p:stCondLst>
                                                <p:cond delay="0"/>
                                              </p:stCondLst>
                                            </p:cTn>
                                            <p:tgtEl>
                                              <p:spTgt spid="31"/>
                                            </p:tgtEl>
                                            <p:attrNameLst>
                                              <p:attrName>style.visibility</p:attrName>
                                            </p:attrNameLst>
                                          </p:cBhvr>
                                          <p:to>
                                            <p:strVal val="visible"/>
                                          </p:to>
                                        </p:set>
                                        <p:anim calcmode="lin" valueType="num" p14:bounceEnd="60000">
                                          <p:cBhvr additive="base">
                                            <p:cTn id="51" dur="1500" fill="hold"/>
                                            <p:tgtEl>
                                              <p:spTgt spid="31"/>
                                            </p:tgtEl>
                                            <p:attrNameLst>
                                              <p:attrName>ppt_x</p:attrName>
                                            </p:attrNameLst>
                                          </p:cBhvr>
                                          <p:tavLst>
                                            <p:tav tm="0">
                                              <p:val>
                                                <p:strVal val="#ppt_x"/>
                                              </p:val>
                                            </p:tav>
                                            <p:tav tm="100000">
                                              <p:val>
                                                <p:strVal val="#ppt_x"/>
                                              </p:val>
                                            </p:tav>
                                          </p:tavLst>
                                        </p:anim>
                                        <p:anim calcmode="lin" valueType="num" p14:bounceEnd="60000">
                                          <p:cBhvr additive="base">
                                            <p:cTn id="52" dur="1500" fill="hold"/>
                                            <p:tgtEl>
                                              <p:spTgt spid="31"/>
                                            </p:tgtEl>
                                            <p:attrNameLst>
                                              <p:attrName>ppt_y</p:attrName>
                                            </p:attrNameLst>
                                          </p:cBhvr>
                                          <p:tavLst>
                                            <p:tav tm="0">
                                              <p:val>
                                                <p:strVal val="0-#ppt_h/2"/>
                                              </p:val>
                                            </p:tav>
                                            <p:tav tm="100000">
                                              <p:val>
                                                <p:strVal val="#ppt_y"/>
                                              </p:val>
                                            </p:tav>
                                          </p:tavLst>
                                        </p:anim>
                                      </p:childTnLst>
                                    </p:cTn>
                                  </p:par>
                                  <p:par>
                                    <p:cTn id="53" presetID="2" presetClass="entr" presetSubtype="1" fill="hold" grpId="0" nodeType="withEffect" p14:presetBounceEnd="60000">
                                      <p:stCondLst>
                                        <p:cond delay="0"/>
                                      </p:stCondLst>
                                      <p:childTnLst>
                                        <p:set>
                                          <p:cBhvr>
                                            <p:cTn id="54" dur="1" fill="hold">
                                              <p:stCondLst>
                                                <p:cond delay="0"/>
                                              </p:stCondLst>
                                            </p:cTn>
                                            <p:tgtEl>
                                              <p:spTgt spid="34"/>
                                            </p:tgtEl>
                                            <p:attrNameLst>
                                              <p:attrName>style.visibility</p:attrName>
                                            </p:attrNameLst>
                                          </p:cBhvr>
                                          <p:to>
                                            <p:strVal val="visible"/>
                                          </p:to>
                                        </p:set>
                                        <p:anim calcmode="lin" valueType="num" p14:bounceEnd="60000">
                                          <p:cBhvr additive="base">
                                            <p:cTn id="55" dur="1500" fill="hold"/>
                                            <p:tgtEl>
                                              <p:spTgt spid="34"/>
                                            </p:tgtEl>
                                            <p:attrNameLst>
                                              <p:attrName>ppt_x</p:attrName>
                                            </p:attrNameLst>
                                          </p:cBhvr>
                                          <p:tavLst>
                                            <p:tav tm="0">
                                              <p:val>
                                                <p:strVal val="#ppt_x"/>
                                              </p:val>
                                            </p:tav>
                                            <p:tav tm="100000">
                                              <p:val>
                                                <p:strVal val="#ppt_x"/>
                                              </p:val>
                                            </p:tav>
                                          </p:tavLst>
                                        </p:anim>
                                        <p:anim calcmode="lin" valueType="num" p14:bounceEnd="60000">
                                          <p:cBhvr additive="base">
                                            <p:cTn id="56" dur="1500" fill="hold"/>
                                            <p:tgtEl>
                                              <p:spTgt spid="34"/>
                                            </p:tgtEl>
                                            <p:attrNameLst>
                                              <p:attrName>ppt_y</p:attrName>
                                            </p:attrNameLst>
                                          </p:cBhvr>
                                          <p:tavLst>
                                            <p:tav tm="0">
                                              <p:val>
                                                <p:strVal val="0-#ppt_h/2"/>
                                              </p:val>
                                            </p:tav>
                                            <p:tav tm="100000">
                                              <p:val>
                                                <p:strVal val="#ppt_y"/>
                                              </p:val>
                                            </p:tav>
                                          </p:tavLst>
                                        </p:anim>
                                      </p:childTnLst>
                                    </p:cTn>
                                  </p:par>
                                  <p:par>
                                    <p:cTn id="57" presetID="2" presetClass="entr" presetSubtype="1" fill="hold" grpId="0" nodeType="withEffect" p14:presetBounceEnd="60000">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14:bounceEnd="60000">
                                          <p:cBhvr additive="base">
                                            <p:cTn id="59" dur="1500" fill="hold"/>
                                            <p:tgtEl>
                                              <p:spTgt spid="29"/>
                                            </p:tgtEl>
                                            <p:attrNameLst>
                                              <p:attrName>ppt_x</p:attrName>
                                            </p:attrNameLst>
                                          </p:cBhvr>
                                          <p:tavLst>
                                            <p:tav tm="0">
                                              <p:val>
                                                <p:strVal val="#ppt_x"/>
                                              </p:val>
                                            </p:tav>
                                            <p:tav tm="100000">
                                              <p:val>
                                                <p:strVal val="#ppt_x"/>
                                              </p:val>
                                            </p:tav>
                                          </p:tavLst>
                                        </p:anim>
                                        <p:anim calcmode="lin" valueType="num" p14:bounceEnd="60000">
                                          <p:cBhvr additive="base">
                                            <p:cTn id="60" dur="1500" fill="hold"/>
                                            <p:tgtEl>
                                              <p:spTgt spid="29"/>
                                            </p:tgtEl>
                                            <p:attrNameLst>
                                              <p:attrName>ppt_y</p:attrName>
                                            </p:attrNameLst>
                                          </p:cBhvr>
                                          <p:tavLst>
                                            <p:tav tm="0">
                                              <p:val>
                                                <p:strVal val="0-#ppt_h/2"/>
                                              </p:val>
                                            </p:tav>
                                            <p:tav tm="100000">
                                              <p:val>
                                                <p:strVal val="#ppt_y"/>
                                              </p:val>
                                            </p:tav>
                                          </p:tavLst>
                                        </p:anim>
                                      </p:childTnLst>
                                    </p:cTn>
                                  </p:par>
                                  <p:par>
                                    <p:cTn id="61" presetID="2" presetClass="entr" presetSubtype="1" fill="hold" grpId="0" nodeType="withEffect" p14:presetBounceEnd="60000">
                                      <p:stCondLst>
                                        <p:cond delay="0"/>
                                      </p:stCondLst>
                                      <p:childTnLst>
                                        <p:set>
                                          <p:cBhvr>
                                            <p:cTn id="62" dur="1" fill="hold">
                                              <p:stCondLst>
                                                <p:cond delay="0"/>
                                              </p:stCondLst>
                                            </p:cTn>
                                            <p:tgtEl>
                                              <p:spTgt spid="61"/>
                                            </p:tgtEl>
                                            <p:attrNameLst>
                                              <p:attrName>style.visibility</p:attrName>
                                            </p:attrNameLst>
                                          </p:cBhvr>
                                          <p:to>
                                            <p:strVal val="visible"/>
                                          </p:to>
                                        </p:set>
                                        <p:anim calcmode="lin" valueType="num" p14:bounceEnd="60000">
                                          <p:cBhvr additive="base">
                                            <p:cTn id="63" dur="1500" fill="hold"/>
                                            <p:tgtEl>
                                              <p:spTgt spid="61"/>
                                            </p:tgtEl>
                                            <p:attrNameLst>
                                              <p:attrName>ppt_x</p:attrName>
                                            </p:attrNameLst>
                                          </p:cBhvr>
                                          <p:tavLst>
                                            <p:tav tm="0">
                                              <p:val>
                                                <p:strVal val="#ppt_x"/>
                                              </p:val>
                                            </p:tav>
                                            <p:tav tm="100000">
                                              <p:val>
                                                <p:strVal val="#ppt_x"/>
                                              </p:val>
                                            </p:tav>
                                          </p:tavLst>
                                        </p:anim>
                                        <p:anim calcmode="lin" valueType="num" p14:bounceEnd="60000">
                                          <p:cBhvr additive="base">
                                            <p:cTn id="64" dur="1500" fill="hold"/>
                                            <p:tgtEl>
                                              <p:spTgt spid="61"/>
                                            </p:tgtEl>
                                            <p:attrNameLst>
                                              <p:attrName>ppt_y</p:attrName>
                                            </p:attrNameLst>
                                          </p:cBhvr>
                                          <p:tavLst>
                                            <p:tav tm="0">
                                              <p:val>
                                                <p:strVal val="0-#ppt_h/2"/>
                                              </p:val>
                                            </p:tav>
                                            <p:tav tm="100000">
                                              <p:val>
                                                <p:strVal val="#ppt_y"/>
                                              </p:val>
                                            </p:tav>
                                          </p:tavLst>
                                        </p:anim>
                                      </p:childTnLst>
                                    </p:cTn>
                                  </p:par>
                                  <p:par>
                                    <p:cTn id="65" presetID="2" presetClass="entr" presetSubtype="1" fill="hold" grpId="0" nodeType="withEffect" p14:presetBounceEnd="80000">
                                      <p:stCondLst>
                                        <p:cond delay="500"/>
                                      </p:stCondLst>
                                      <p:childTnLst>
                                        <p:set>
                                          <p:cBhvr>
                                            <p:cTn id="66" dur="1" fill="hold">
                                              <p:stCondLst>
                                                <p:cond delay="0"/>
                                              </p:stCondLst>
                                            </p:cTn>
                                            <p:tgtEl>
                                              <p:spTgt spid="2"/>
                                            </p:tgtEl>
                                            <p:attrNameLst>
                                              <p:attrName>style.visibility</p:attrName>
                                            </p:attrNameLst>
                                          </p:cBhvr>
                                          <p:to>
                                            <p:strVal val="visible"/>
                                          </p:to>
                                        </p:set>
                                        <p:anim calcmode="lin" valueType="num" p14:bounceEnd="80000">
                                          <p:cBhvr additive="base">
                                            <p:cTn id="67" dur="1200" fill="hold"/>
                                            <p:tgtEl>
                                              <p:spTgt spid="2"/>
                                            </p:tgtEl>
                                            <p:attrNameLst>
                                              <p:attrName>ppt_x</p:attrName>
                                            </p:attrNameLst>
                                          </p:cBhvr>
                                          <p:tavLst>
                                            <p:tav tm="0">
                                              <p:val>
                                                <p:strVal val="#ppt_x"/>
                                              </p:val>
                                            </p:tav>
                                            <p:tav tm="100000">
                                              <p:val>
                                                <p:strVal val="#ppt_x"/>
                                              </p:val>
                                            </p:tav>
                                          </p:tavLst>
                                        </p:anim>
                                        <p:anim calcmode="lin" valueType="num" p14:bounceEnd="80000">
                                          <p:cBhvr additive="base">
                                            <p:cTn id="68" dur="12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9" grpId="0" animBg="1"/>
          <p:bldP spid="30" grpId="0" animBg="1"/>
          <p:bldP spid="31" grpId="0" animBg="1"/>
          <p:bldP spid="32" grpId="0" animBg="1"/>
          <p:bldP spid="33" grpId="0" animBg="1"/>
          <p:bldP spid="34" grpId="0" animBg="1"/>
          <p:bldP spid="35" grpId="0" animBg="1"/>
          <p:bldP spid="36" grpId="0" animBg="1"/>
          <p:bldP spid="61"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childTnLst>
                                    </p:cTn>
                                  </p:par>
                                  <p:par>
                                    <p:cTn id="8" presetID="10" presetClass="entr" presetSubtype="0" fill="hold" nodeType="withEffect">
                                      <p:stCondLst>
                                        <p:cond delay="5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1000"/>
                                            <p:tgtEl>
                                              <p:spTgt spid="39"/>
                                            </p:tgtEl>
                                          </p:cBhvr>
                                        </p:animEffect>
                                      </p:childTnLst>
                                    </p:cTn>
                                  </p:par>
                                  <p:par>
                                    <p:cTn id="11" presetID="10" presetClass="entr" presetSubtype="0" fill="hold" nodeType="withEffect">
                                      <p:stCondLst>
                                        <p:cond delay="50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1000"/>
                                            <p:tgtEl>
                                              <p:spTgt spid="41"/>
                                            </p:tgtEl>
                                          </p:cBhvr>
                                        </p:animEffect>
                                      </p:childTnLst>
                                    </p:cTn>
                                  </p:par>
                                  <p:par>
                                    <p:cTn id="14" presetID="10" presetClass="entr" presetSubtype="0" fill="hold" nodeType="withEffect">
                                      <p:stCondLst>
                                        <p:cond delay="50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1000"/>
                                            <p:tgtEl>
                                              <p:spTgt spid="38"/>
                                            </p:tgtEl>
                                          </p:cBhvr>
                                        </p:animEffect>
                                      </p:childTnLst>
                                    </p:cTn>
                                  </p:par>
                                  <p:par>
                                    <p:cTn id="17" presetID="10" presetClass="entr" presetSubtype="0" fill="hold" nodeType="withEffect">
                                      <p:stCondLst>
                                        <p:cond delay="50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1000"/>
                                            <p:tgtEl>
                                              <p:spTgt spid="42"/>
                                            </p:tgtEl>
                                          </p:cBhvr>
                                        </p:animEffect>
                                      </p:childTnLst>
                                    </p:cTn>
                                  </p:par>
                                  <p:par>
                                    <p:cTn id="20" presetID="10" presetClass="entr" presetSubtype="0" fill="hold" nodeType="withEffect">
                                      <p:stCondLst>
                                        <p:cond delay="50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1000"/>
                                            <p:tgtEl>
                                              <p:spTgt spid="45"/>
                                            </p:tgtEl>
                                          </p:cBhvr>
                                        </p:animEffect>
                                      </p:childTnLst>
                                    </p:cTn>
                                  </p:par>
                                  <p:par>
                                    <p:cTn id="23" presetID="10" presetClass="entr" presetSubtype="0" fill="hold" nodeType="withEffect">
                                      <p:stCondLst>
                                        <p:cond delay="50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1000"/>
                                            <p:tgtEl>
                                              <p:spTgt spid="44"/>
                                            </p:tgtEl>
                                          </p:cBhvr>
                                        </p:animEffect>
                                      </p:childTnLst>
                                    </p:cTn>
                                  </p:par>
                                  <p:par>
                                    <p:cTn id="26" presetID="10" presetClass="entr" presetSubtype="0" fill="hold" nodeType="withEffect">
                                      <p:stCondLst>
                                        <p:cond delay="500"/>
                                      </p:stCondLst>
                                      <p:childTnLst>
                                        <p:set>
                                          <p:cBhvr>
                                            <p:cTn id="27" dur="1" fill="hold">
                                              <p:stCondLst>
                                                <p:cond delay="0"/>
                                              </p:stCondLst>
                                            </p:cTn>
                                            <p:tgtEl>
                                              <p:spTgt spid="43"/>
                                            </p:tgtEl>
                                            <p:attrNameLst>
                                              <p:attrName>style.visibility</p:attrName>
                                            </p:attrNameLst>
                                          </p:cBhvr>
                                          <p:to>
                                            <p:strVal val="visible"/>
                                          </p:to>
                                        </p:set>
                                        <p:animEffect transition="in" filter="fade">
                                          <p:cBhvr>
                                            <p:cTn id="28" dur="1000"/>
                                            <p:tgtEl>
                                              <p:spTgt spid="43"/>
                                            </p:tgtEl>
                                          </p:cBhvr>
                                        </p:animEffect>
                                      </p:childTnLst>
                                    </p:cTn>
                                  </p:par>
                                  <p:par>
                                    <p:cTn id="29" presetID="2" presetClass="entr" presetSubtype="1"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1500" fill="hold"/>
                                            <p:tgtEl>
                                              <p:spTgt spid="35"/>
                                            </p:tgtEl>
                                            <p:attrNameLst>
                                              <p:attrName>ppt_x</p:attrName>
                                            </p:attrNameLst>
                                          </p:cBhvr>
                                          <p:tavLst>
                                            <p:tav tm="0">
                                              <p:val>
                                                <p:strVal val="#ppt_x"/>
                                              </p:val>
                                            </p:tav>
                                            <p:tav tm="100000">
                                              <p:val>
                                                <p:strVal val="#ppt_x"/>
                                              </p:val>
                                            </p:tav>
                                          </p:tavLst>
                                        </p:anim>
                                        <p:anim calcmode="lin" valueType="num">
                                          <p:cBhvr additive="base">
                                            <p:cTn id="32" dur="1500" fill="hold"/>
                                            <p:tgtEl>
                                              <p:spTgt spid="35"/>
                                            </p:tgtEl>
                                            <p:attrNameLst>
                                              <p:attrName>ppt_y</p:attrName>
                                            </p:attrNameLst>
                                          </p:cBhvr>
                                          <p:tavLst>
                                            <p:tav tm="0">
                                              <p:val>
                                                <p:strVal val="0-#ppt_h/2"/>
                                              </p:val>
                                            </p:tav>
                                            <p:tav tm="100000">
                                              <p:val>
                                                <p:strVal val="#ppt_y"/>
                                              </p:val>
                                            </p:tav>
                                          </p:tavLst>
                                        </p:anim>
                                      </p:childTnLst>
                                    </p:cTn>
                                  </p:par>
                                  <p:par>
                                    <p:cTn id="33" presetID="2" presetClass="entr" presetSubtype="1"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anim calcmode="lin" valueType="num">
                                          <p:cBhvr additive="base">
                                            <p:cTn id="35" dur="1500" fill="hold"/>
                                            <p:tgtEl>
                                              <p:spTgt spid="33"/>
                                            </p:tgtEl>
                                            <p:attrNameLst>
                                              <p:attrName>ppt_x</p:attrName>
                                            </p:attrNameLst>
                                          </p:cBhvr>
                                          <p:tavLst>
                                            <p:tav tm="0">
                                              <p:val>
                                                <p:strVal val="#ppt_x"/>
                                              </p:val>
                                            </p:tav>
                                            <p:tav tm="100000">
                                              <p:val>
                                                <p:strVal val="#ppt_x"/>
                                              </p:val>
                                            </p:tav>
                                          </p:tavLst>
                                        </p:anim>
                                        <p:anim calcmode="lin" valueType="num">
                                          <p:cBhvr additive="base">
                                            <p:cTn id="36" dur="1500" fill="hold"/>
                                            <p:tgtEl>
                                              <p:spTgt spid="33"/>
                                            </p:tgtEl>
                                            <p:attrNameLst>
                                              <p:attrName>ppt_y</p:attrName>
                                            </p:attrNameLst>
                                          </p:cBhvr>
                                          <p:tavLst>
                                            <p:tav tm="0">
                                              <p:val>
                                                <p:strVal val="0-#ppt_h/2"/>
                                              </p:val>
                                            </p:tav>
                                            <p:tav tm="100000">
                                              <p:val>
                                                <p:strVal val="#ppt_y"/>
                                              </p:val>
                                            </p:tav>
                                          </p:tavLst>
                                        </p:anim>
                                      </p:childTnLst>
                                    </p:cTn>
                                  </p:par>
                                  <p:par>
                                    <p:cTn id="37" presetID="2" presetClass="entr" presetSubtype="1"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anim calcmode="lin" valueType="num">
                                          <p:cBhvr additive="base">
                                            <p:cTn id="39" dur="1500" fill="hold"/>
                                            <p:tgtEl>
                                              <p:spTgt spid="32"/>
                                            </p:tgtEl>
                                            <p:attrNameLst>
                                              <p:attrName>ppt_x</p:attrName>
                                            </p:attrNameLst>
                                          </p:cBhvr>
                                          <p:tavLst>
                                            <p:tav tm="0">
                                              <p:val>
                                                <p:strVal val="#ppt_x"/>
                                              </p:val>
                                            </p:tav>
                                            <p:tav tm="100000">
                                              <p:val>
                                                <p:strVal val="#ppt_x"/>
                                              </p:val>
                                            </p:tav>
                                          </p:tavLst>
                                        </p:anim>
                                        <p:anim calcmode="lin" valueType="num">
                                          <p:cBhvr additive="base">
                                            <p:cTn id="40" dur="1500" fill="hold"/>
                                            <p:tgtEl>
                                              <p:spTgt spid="32"/>
                                            </p:tgtEl>
                                            <p:attrNameLst>
                                              <p:attrName>ppt_y</p:attrName>
                                            </p:attrNameLst>
                                          </p:cBhvr>
                                          <p:tavLst>
                                            <p:tav tm="0">
                                              <p:val>
                                                <p:strVal val="0-#ppt_h/2"/>
                                              </p:val>
                                            </p:tav>
                                            <p:tav tm="100000">
                                              <p:val>
                                                <p:strVal val="#ppt_y"/>
                                              </p:val>
                                            </p:tav>
                                          </p:tavLst>
                                        </p:anim>
                                      </p:childTnLst>
                                    </p:cTn>
                                  </p:par>
                                  <p:par>
                                    <p:cTn id="41" presetID="2" presetClass="entr" presetSubtype="1"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 calcmode="lin" valueType="num">
                                          <p:cBhvr additive="base">
                                            <p:cTn id="43" dur="1500" fill="hold"/>
                                            <p:tgtEl>
                                              <p:spTgt spid="30"/>
                                            </p:tgtEl>
                                            <p:attrNameLst>
                                              <p:attrName>ppt_x</p:attrName>
                                            </p:attrNameLst>
                                          </p:cBhvr>
                                          <p:tavLst>
                                            <p:tav tm="0">
                                              <p:val>
                                                <p:strVal val="#ppt_x"/>
                                              </p:val>
                                            </p:tav>
                                            <p:tav tm="100000">
                                              <p:val>
                                                <p:strVal val="#ppt_x"/>
                                              </p:val>
                                            </p:tav>
                                          </p:tavLst>
                                        </p:anim>
                                        <p:anim calcmode="lin" valueType="num">
                                          <p:cBhvr additive="base">
                                            <p:cTn id="44" dur="1500" fill="hold"/>
                                            <p:tgtEl>
                                              <p:spTgt spid="30"/>
                                            </p:tgtEl>
                                            <p:attrNameLst>
                                              <p:attrName>ppt_y</p:attrName>
                                            </p:attrNameLst>
                                          </p:cBhvr>
                                          <p:tavLst>
                                            <p:tav tm="0">
                                              <p:val>
                                                <p:strVal val="0-#ppt_h/2"/>
                                              </p:val>
                                            </p:tav>
                                            <p:tav tm="100000">
                                              <p:val>
                                                <p:strVal val="#ppt_y"/>
                                              </p:val>
                                            </p:tav>
                                          </p:tavLst>
                                        </p:anim>
                                      </p:childTnLst>
                                    </p:cTn>
                                  </p:par>
                                  <p:par>
                                    <p:cTn id="45" presetID="2" presetClass="entr" presetSubtype="1"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additive="base">
                                            <p:cTn id="47" dur="1500" fill="hold"/>
                                            <p:tgtEl>
                                              <p:spTgt spid="36"/>
                                            </p:tgtEl>
                                            <p:attrNameLst>
                                              <p:attrName>ppt_x</p:attrName>
                                            </p:attrNameLst>
                                          </p:cBhvr>
                                          <p:tavLst>
                                            <p:tav tm="0">
                                              <p:val>
                                                <p:strVal val="#ppt_x"/>
                                              </p:val>
                                            </p:tav>
                                            <p:tav tm="100000">
                                              <p:val>
                                                <p:strVal val="#ppt_x"/>
                                              </p:val>
                                            </p:tav>
                                          </p:tavLst>
                                        </p:anim>
                                        <p:anim calcmode="lin" valueType="num">
                                          <p:cBhvr additive="base">
                                            <p:cTn id="48" dur="1500" fill="hold"/>
                                            <p:tgtEl>
                                              <p:spTgt spid="36"/>
                                            </p:tgtEl>
                                            <p:attrNameLst>
                                              <p:attrName>ppt_y</p:attrName>
                                            </p:attrNameLst>
                                          </p:cBhvr>
                                          <p:tavLst>
                                            <p:tav tm="0">
                                              <p:val>
                                                <p:strVal val="0-#ppt_h/2"/>
                                              </p:val>
                                            </p:tav>
                                            <p:tav tm="100000">
                                              <p:val>
                                                <p:strVal val="#ppt_y"/>
                                              </p:val>
                                            </p:tav>
                                          </p:tavLst>
                                        </p:anim>
                                      </p:childTnLst>
                                    </p:cTn>
                                  </p:par>
                                  <p:par>
                                    <p:cTn id="49" presetID="2" presetClass="entr" presetSubtype="1"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 calcmode="lin" valueType="num">
                                          <p:cBhvr additive="base">
                                            <p:cTn id="51" dur="1500" fill="hold"/>
                                            <p:tgtEl>
                                              <p:spTgt spid="31"/>
                                            </p:tgtEl>
                                            <p:attrNameLst>
                                              <p:attrName>ppt_x</p:attrName>
                                            </p:attrNameLst>
                                          </p:cBhvr>
                                          <p:tavLst>
                                            <p:tav tm="0">
                                              <p:val>
                                                <p:strVal val="#ppt_x"/>
                                              </p:val>
                                            </p:tav>
                                            <p:tav tm="100000">
                                              <p:val>
                                                <p:strVal val="#ppt_x"/>
                                              </p:val>
                                            </p:tav>
                                          </p:tavLst>
                                        </p:anim>
                                        <p:anim calcmode="lin" valueType="num">
                                          <p:cBhvr additive="base">
                                            <p:cTn id="52" dur="1500" fill="hold"/>
                                            <p:tgtEl>
                                              <p:spTgt spid="31"/>
                                            </p:tgtEl>
                                            <p:attrNameLst>
                                              <p:attrName>ppt_y</p:attrName>
                                            </p:attrNameLst>
                                          </p:cBhvr>
                                          <p:tavLst>
                                            <p:tav tm="0">
                                              <p:val>
                                                <p:strVal val="0-#ppt_h/2"/>
                                              </p:val>
                                            </p:tav>
                                            <p:tav tm="100000">
                                              <p:val>
                                                <p:strVal val="#ppt_y"/>
                                              </p:val>
                                            </p:tav>
                                          </p:tavLst>
                                        </p:anim>
                                      </p:childTnLst>
                                    </p:cTn>
                                  </p:par>
                                  <p:par>
                                    <p:cTn id="53" presetID="2" presetClass="entr" presetSubtype="1" fill="hold" grpId="0" nodeType="withEffect">
                                      <p:stCondLst>
                                        <p:cond delay="0"/>
                                      </p:stCondLst>
                                      <p:childTnLst>
                                        <p:set>
                                          <p:cBhvr>
                                            <p:cTn id="54" dur="1" fill="hold">
                                              <p:stCondLst>
                                                <p:cond delay="0"/>
                                              </p:stCondLst>
                                            </p:cTn>
                                            <p:tgtEl>
                                              <p:spTgt spid="34"/>
                                            </p:tgtEl>
                                            <p:attrNameLst>
                                              <p:attrName>style.visibility</p:attrName>
                                            </p:attrNameLst>
                                          </p:cBhvr>
                                          <p:to>
                                            <p:strVal val="visible"/>
                                          </p:to>
                                        </p:set>
                                        <p:anim calcmode="lin" valueType="num">
                                          <p:cBhvr additive="base">
                                            <p:cTn id="55" dur="1500" fill="hold"/>
                                            <p:tgtEl>
                                              <p:spTgt spid="34"/>
                                            </p:tgtEl>
                                            <p:attrNameLst>
                                              <p:attrName>ppt_x</p:attrName>
                                            </p:attrNameLst>
                                          </p:cBhvr>
                                          <p:tavLst>
                                            <p:tav tm="0">
                                              <p:val>
                                                <p:strVal val="#ppt_x"/>
                                              </p:val>
                                            </p:tav>
                                            <p:tav tm="100000">
                                              <p:val>
                                                <p:strVal val="#ppt_x"/>
                                              </p:val>
                                            </p:tav>
                                          </p:tavLst>
                                        </p:anim>
                                        <p:anim calcmode="lin" valueType="num">
                                          <p:cBhvr additive="base">
                                            <p:cTn id="56" dur="1500" fill="hold"/>
                                            <p:tgtEl>
                                              <p:spTgt spid="34"/>
                                            </p:tgtEl>
                                            <p:attrNameLst>
                                              <p:attrName>ppt_y</p:attrName>
                                            </p:attrNameLst>
                                          </p:cBhvr>
                                          <p:tavLst>
                                            <p:tav tm="0">
                                              <p:val>
                                                <p:strVal val="0-#ppt_h/2"/>
                                              </p:val>
                                            </p:tav>
                                            <p:tav tm="100000">
                                              <p:val>
                                                <p:strVal val="#ppt_y"/>
                                              </p:val>
                                            </p:tav>
                                          </p:tavLst>
                                        </p:anim>
                                      </p:childTnLst>
                                    </p:cTn>
                                  </p:par>
                                  <p:par>
                                    <p:cTn id="57" presetID="2" presetClass="entr" presetSubtype="1" fill="hold" grpId="0" nodeType="withEffect">
                                      <p:stCondLst>
                                        <p:cond delay="0"/>
                                      </p:stCondLst>
                                      <p:childTnLst>
                                        <p:set>
                                          <p:cBhvr>
                                            <p:cTn id="58" dur="1" fill="hold">
                                              <p:stCondLst>
                                                <p:cond delay="0"/>
                                              </p:stCondLst>
                                            </p:cTn>
                                            <p:tgtEl>
                                              <p:spTgt spid="29"/>
                                            </p:tgtEl>
                                            <p:attrNameLst>
                                              <p:attrName>style.visibility</p:attrName>
                                            </p:attrNameLst>
                                          </p:cBhvr>
                                          <p:to>
                                            <p:strVal val="visible"/>
                                          </p:to>
                                        </p:set>
                                        <p:anim calcmode="lin" valueType="num">
                                          <p:cBhvr additive="base">
                                            <p:cTn id="59" dur="1500" fill="hold"/>
                                            <p:tgtEl>
                                              <p:spTgt spid="29"/>
                                            </p:tgtEl>
                                            <p:attrNameLst>
                                              <p:attrName>ppt_x</p:attrName>
                                            </p:attrNameLst>
                                          </p:cBhvr>
                                          <p:tavLst>
                                            <p:tav tm="0">
                                              <p:val>
                                                <p:strVal val="#ppt_x"/>
                                              </p:val>
                                            </p:tav>
                                            <p:tav tm="100000">
                                              <p:val>
                                                <p:strVal val="#ppt_x"/>
                                              </p:val>
                                            </p:tav>
                                          </p:tavLst>
                                        </p:anim>
                                        <p:anim calcmode="lin" valueType="num">
                                          <p:cBhvr additive="base">
                                            <p:cTn id="60" dur="1500" fill="hold"/>
                                            <p:tgtEl>
                                              <p:spTgt spid="29"/>
                                            </p:tgtEl>
                                            <p:attrNameLst>
                                              <p:attrName>ppt_y</p:attrName>
                                            </p:attrNameLst>
                                          </p:cBhvr>
                                          <p:tavLst>
                                            <p:tav tm="0">
                                              <p:val>
                                                <p:strVal val="0-#ppt_h/2"/>
                                              </p:val>
                                            </p:tav>
                                            <p:tav tm="100000">
                                              <p:val>
                                                <p:strVal val="#ppt_y"/>
                                              </p:val>
                                            </p:tav>
                                          </p:tavLst>
                                        </p:anim>
                                      </p:childTnLst>
                                    </p:cTn>
                                  </p:par>
                                  <p:par>
                                    <p:cTn id="61" presetID="2" presetClass="entr" presetSubtype="1" fill="hold" grpId="0" nodeType="withEffect">
                                      <p:stCondLst>
                                        <p:cond delay="0"/>
                                      </p:stCondLst>
                                      <p:childTnLst>
                                        <p:set>
                                          <p:cBhvr>
                                            <p:cTn id="62" dur="1" fill="hold">
                                              <p:stCondLst>
                                                <p:cond delay="0"/>
                                              </p:stCondLst>
                                            </p:cTn>
                                            <p:tgtEl>
                                              <p:spTgt spid="61"/>
                                            </p:tgtEl>
                                            <p:attrNameLst>
                                              <p:attrName>style.visibility</p:attrName>
                                            </p:attrNameLst>
                                          </p:cBhvr>
                                          <p:to>
                                            <p:strVal val="visible"/>
                                          </p:to>
                                        </p:set>
                                        <p:anim calcmode="lin" valueType="num">
                                          <p:cBhvr additive="base">
                                            <p:cTn id="63" dur="1500" fill="hold"/>
                                            <p:tgtEl>
                                              <p:spTgt spid="61"/>
                                            </p:tgtEl>
                                            <p:attrNameLst>
                                              <p:attrName>ppt_x</p:attrName>
                                            </p:attrNameLst>
                                          </p:cBhvr>
                                          <p:tavLst>
                                            <p:tav tm="0">
                                              <p:val>
                                                <p:strVal val="#ppt_x"/>
                                              </p:val>
                                            </p:tav>
                                            <p:tav tm="100000">
                                              <p:val>
                                                <p:strVal val="#ppt_x"/>
                                              </p:val>
                                            </p:tav>
                                          </p:tavLst>
                                        </p:anim>
                                        <p:anim calcmode="lin" valueType="num">
                                          <p:cBhvr additive="base">
                                            <p:cTn id="64" dur="1500" fill="hold"/>
                                            <p:tgtEl>
                                              <p:spTgt spid="61"/>
                                            </p:tgtEl>
                                            <p:attrNameLst>
                                              <p:attrName>ppt_y</p:attrName>
                                            </p:attrNameLst>
                                          </p:cBhvr>
                                          <p:tavLst>
                                            <p:tav tm="0">
                                              <p:val>
                                                <p:strVal val="0-#ppt_h/2"/>
                                              </p:val>
                                            </p:tav>
                                            <p:tav tm="100000">
                                              <p:val>
                                                <p:strVal val="#ppt_y"/>
                                              </p:val>
                                            </p:tav>
                                          </p:tavLst>
                                        </p:anim>
                                      </p:childTnLst>
                                    </p:cTn>
                                  </p:par>
                                  <p:par>
                                    <p:cTn id="65" presetID="2" presetClass="entr" presetSubtype="1" fill="hold" grpId="0" nodeType="withEffect">
                                      <p:stCondLst>
                                        <p:cond delay="500"/>
                                      </p:stCondLst>
                                      <p:childTnLst>
                                        <p:set>
                                          <p:cBhvr>
                                            <p:cTn id="66" dur="1" fill="hold">
                                              <p:stCondLst>
                                                <p:cond delay="0"/>
                                              </p:stCondLst>
                                            </p:cTn>
                                            <p:tgtEl>
                                              <p:spTgt spid="2"/>
                                            </p:tgtEl>
                                            <p:attrNameLst>
                                              <p:attrName>style.visibility</p:attrName>
                                            </p:attrNameLst>
                                          </p:cBhvr>
                                          <p:to>
                                            <p:strVal val="visible"/>
                                          </p:to>
                                        </p:set>
                                        <p:anim calcmode="lin" valueType="num">
                                          <p:cBhvr additive="base">
                                            <p:cTn id="67" dur="1200" fill="hold"/>
                                            <p:tgtEl>
                                              <p:spTgt spid="2"/>
                                            </p:tgtEl>
                                            <p:attrNameLst>
                                              <p:attrName>ppt_x</p:attrName>
                                            </p:attrNameLst>
                                          </p:cBhvr>
                                          <p:tavLst>
                                            <p:tav tm="0">
                                              <p:val>
                                                <p:strVal val="#ppt_x"/>
                                              </p:val>
                                            </p:tav>
                                            <p:tav tm="100000">
                                              <p:val>
                                                <p:strVal val="#ppt_x"/>
                                              </p:val>
                                            </p:tav>
                                          </p:tavLst>
                                        </p:anim>
                                        <p:anim calcmode="lin" valueType="num">
                                          <p:cBhvr additive="base">
                                            <p:cTn id="68" dur="12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9" grpId="0" animBg="1"/>
          <p:bldP spid="30" grpId="0" animBg="1"/>
          <p:bldP spid="31" grpId="0" animBg="1"/>
          <p:bldP spid="32" grpId="0" animBg="1"/>
          <p:bldP spid="33" grpId="0" animBg="1"/>
          <p:bldP spid="34" grpId="0" animBg="1"/>
          <p:bldP spid="35" grpId="0" animBg="1"/>
          <p:bldP spid="36" grpId="0" animBg="1"/>
          <p:bldP spid="61" grpId="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2"/>
          <p:cNvSpPr txBox="1">
            <a:spLocks noGrp="1"/>
          </p:cNvSpPr>
          <p:nvPr>
            <p:ph type="ctrTitle"/>
          </p:nvPr>
        </p:nvSpPr>
        <p:spPr>
          <a:xfrm>
            <a:off x="685800" y="460279"/>
            <a:ext cx="7772400" cy="649533"/>
          </a:xfrm>
          <a:prstGeom prst="rect">
            <a:avLst/>
          </a:prstGeom>
        </p:spPr>
        <p:txBody>
          <a:bodyPr spcFirstLastPara="1" wrap="square" lIns="0" tIns="0" rIns="0" bIns="0" anchor="ctr" anchorCtr="0">
            <a:noAutofit/>
          </a:bodyPr>
          <a:lstStyle/>
          <a:p>
            <a:r>
              <a:rPr lang="en-IN" sz="3200" dirty="0"/>
              <a:t>Data Collection and Pre-processing</a:t>
            </a:r>
            <a:endParaRPr lang="en-IN" sz="20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64CC47DD-D4BC-4801-A547-DE6E2153C9A5}"/>
              </a:ext>
            </a:extLst>
          </p:cNvPr>
          <p:cNvSpPr txBox="1"/>
          <p:nvPr/>
        </p:nvSpPr>
        <p:spPr>
          <a:xfrm>
            <a:off x="685800" y="1205346"/>
            <a:ext cx="7772400" cy="3477875"/>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Calibri" panose="020F0502020204030204" pitchFamily="34" charset="0"/>
                <a:cs typeface="Times New Roman" panose="02020603050405020304" pitchFamily="18" charset="0"/>
              </a:rPr>
              <a:t>Information Collection is perhaps the main errands in building an AI model. </a:t>
            </a:r>
          </a:p>
          <a:p>
            <a:pPr marL="342900" indent="-342900">
              <a:buFont typeface="Arial" panose="020B0604020202020204" pitchFamily="34" charset="0"/>
              <a:buChar char="•"/>
            </a:pPr>
            <a:r>
              <a:rPr lang="en-US" sz="2000" dirty="0">
                <a:latin typeface="Calibri" panose="020F0502020204030204" pitchFamily="34" charset="0"/>
                <a:cs typeface="Times New Roman" panose="02020603050405020304" pitchFamily="18" charset="0"/>
              </a:rPr>
              <a:t>It is the social affair of errand related data dependent on some focused on factors to investigate and create some significant result. </a:t>
            </a:r>
          </a:p>
          <a:p>
            <a:pPr marL="342900" indent="-342900">
              <a:buFont typeface="Arial" panose="020B0604020202020204" pitchFamily="34" charset="0"/>
              <a:buChar char="•"/>
            </a:pPr>
            <a:r>
              <a:rPr lang="en-US" sz="2000" dirty="0">
                <a:latin typeface="Calibri" panose="020F0502020204030204" pitchFamily="34" charset="0"/>
                <a:cs typeface="Times New Roman" panose="02020603050405020304" pitchFamily="18" charset="0"/>
              </a:rPr>
              <a:t>In any case, a portion of the information might be uproarious, for example may contain mistaken qualities, inadequate qualities or inaccurate qualities. </a:t>
            </a:r>
          </a:p>
          <a:p>
            <a:pPr marL="342900" indent="-342900">
              <a:buFont typeface="Arial" panose="020B0604020202020204" pitchFamily="34" charset="0"/>
              <a:buChar char="•"/>
            </a:pPr>
            <a:r>
              <a:rPr lang="en-US" sz="2000" dirty="0">
                <a:latin typeface="Calibri" panose="020F0502020204030204" pitchFamily="34" charset="0"/>
                <a:cs typeface="Times New Roman" panose="02020603050405020304" pitchFamily="18" charset="0"/>
              </a:rPr>
              <a:t>Subsequently, it is must to handle the information prior to breaking down it and going to the outcomes. </a:t>
            </a:r>
          </a:p>
          <a:p>
            <a:pPr marL="342900" indent="-342900">
              <a:buFont typeface="Arial" panose="020B0604020202020204" pitchFamily="34" charset="0"/>
              <a:buChar char="•"/>
            </a:pPr>
            <a:r>
              <a:rPr lang="en-US" sz="2000" dirty="0">
                <a:latin typeface="Calibri" panose="020F0502020204030204" pitchFamily="34" charset="0"/>
                <a:cs typeface="Times New Roman" panose="02020603050405020304" pitchFamily="18" charset="0"/>
              </a:rPr>
              <a:t>Information pre-handling should be possible by information cleaning, information change, information determination.</a:t>
            </a:r>
            <a:endParaRPr lang="en-IN" sz="2000" dirty="0">
              <a:latin typeface="Calibri" panose="020F0502020204030204" pitchFamily="34" charset="0"/>
              <a:cs typeface="Times New Roman" panose="02020603050405020304" pitchFamily="18" charset="0"/>
            </a:endParaRPr>
          </a:p>
        </p:txBody>
      </p:sp>
      <p:sp>
        <p:nvSpPr>
          <p:cNvPr id="4" name="Google Shape;123;p17">
            <a:extLst>
              <a:ext uri="{FF2B5EF4-FFF2-40B4-BE49-F238E27FC236}">
                <a16:creationId xmlns:a16="http://schemas.microsoft.com/office/drawing/2014/main" id="{B46C2856-D71F-4CD0-A080-B8E6ECC4E657}"/>
              </a:ext>
            </a:extLst>
          </p:cNvPr>
          <p:cNvSpPr txBox="1">
            <a:spLocks/>
          </p:cNvSpPr>
          <p:nvPr/>
        </p:nvSpPr>
        <p:spPr>
          <a:xfrm>
            <a:off x="8483301" y="4749851"/>
            <a:ext cx="543267" cy="393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z="1300" b="1" smtClean="0">
                <a:latin typeface="Montserrat" panose="020B0604020202020204" charset="0"/>
              </a:rPr>
              <a:pPr algn="r"/>
              <a:t>12</a:t>
            </a:fld>
            <a:endParaRPr lang="en" sz="1300" b="1" dirty="0">
              <a:latin typeface="Montserrat" panose="020B0604020202020204" charset="0"/>
            </a:endParaRPr>
          </a:p>
        </p:txBody>
      </p:sp>
    </p:spTree>
    <p:extLst>
      <p:ext uri="{BB962C8B-B14F-4D97-AF65-F5344CB8AC3E}">
        <p14:creationId xmlns:p14="http://schemas.microsoft.com/office/powerpoint/2010/main" val="6272323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722037"/>
            <a:ext cx="7772400" cy="808051"/>
          </a:xfrm>
          <a:prstGeom prst="rect">
            <a:avLst/>
          </a:prstGeom>
        </p:spPr>
        <p:txBody>
          <a:bodyPr spcFirstLastPara="1" wrap="square" lIns="0" tIns="0" rIns="0" bIns="0" anchor="b" anchorCtr="0">
            <a:noAutofit/>
          </a:bodyPr>
          <a:lstStyle/>
          <a:p>
            <a:r>
              <a:rPr lang="en-IN" dirty="0"/>
              <a:t>Data Cleaning</a:t>
            </a:r>
            <a:endParaRPr lang="en-IN" sz="4400" dirty="0">
              <a:effectLst/>
            </a:endParaRPr>
          </a:p>
        </p:txBody>
      </p:sp>
      <p:sp>
        <p:nvSpPr>
          <p:cNvPr id="110" name="Google Shape;110;p15"/>
          <p:cNvSpPr txBox="1">
            <a:spLocks noGrp="1"/>
          </p:cNvSpPr>
          <p:nvPr>
            <p:ph type="subTitle" idx="1"/>
          </p:nvPr>
        </p:nvSpPr>
        <p:spPr>
          <a:xfrm>
            <a:off x="685800" y="1860919"/>
            <a:ext cx="7772400" cy="2243490"/>
          </a:xfrm>
          <a:prstGeom prst="rect">
            <a:avLst/>
          </a:prstGeom>
        </p:spPr>
        <p:txBody>
          <a:bodyPr spcFirstLastPara="1" wrap="square" lIns="0" tIns="0" rIns="0" bIns="0" anchor="t" anchorCtr="0">
            <a:noAutofit/>
          </a:bodyPr>
          <a:lstStyle/>
          <a:p>
            <a:pPr>
              <a:spcAft>
                <a:spcPts val="450"/>
              </a:spcAft>
              <a:buFont typeface="Arial" panose="020B0604020202020204" pitchFamily="34" charset="0"/>
              <a:buChar char="•"/>
            </a:pPr>
            <a:r>
              <a:rPr lang="en-US" sz="2000" dirty="0">
                <a:latin typeface="Calibri" panose="020F0502020204030204" pitchFamily="34" charset="0"/>
              </a:rPr>
              <a:t>Information cleaning: Fill in missing qualities, smooth uproarious information, recognize or eliminate exceptions, and resolve irregularities. </a:t>
            </a:r>
            <a:endParaRPr lang="en-IN" sz="2000" dirty="0">
              <a:latin typeface="Calibri" panose="020F0502020204030204" pitchFamily="34" charset="0"/>
            </a:endParaRPr>
          </a:p>
          <a:p>
            <a:pPr>
              <a:spcAft>
                <a:spcPts val="450"/>
              </a:spcAft>
              <a:buFont typeface="Arial" panose="020B0604020202020204" pitchFamily="34" charset="0"/>
              <a:buChar char="•"/>
            </a:pPr>
            <a:r>
              <a:rPr lang="en-US" sz="2000" dirty="0">
                <a:latin typeface="Calibri" panose="020F0502020204030204" pitchFamily="34" charset="0"/>
              </a:rPr>
              <a:t>Information change may incorporate smoothing, accumulation, speculation, change which improves the nature of the information.</a:t>
            </a:r>
            <a:endParaRPr lang="en-IN" sz="2000" dirty="0">
              <a:latin typeface="Calibri" panose="020F0502020204030204" pitchFamily="34" charset="0"/>
            </a:endParaRPr>
          </a:p>
          <a:p>
            <a:pPr>
              <a:spcAft>
                <a:spcPts val="450"/>
              </a:spcAft>
              <a:buFont typeface="Arial" panose="020B0604020202020204" pitchFamily="34" charset="0"/>
              <a:buChar char="•"/>
            </a:pPr>
            <a:r>
              <a:rPr lang="en-US" sz="2000" dirty="0">
                <a:latin typeface="Calibri" panose="020F0502020204030204" pitchFamily="34" charset="0"/>
              </a:rPr>
              <a:t>Information choice incorporates a few techniques or capacities which permit us to choose the valuable information for our framework.</a:t>
            </a:r>
            <a:endParaRPr lang="en-IN" sz="2000" dirty="0">
              <a:latin typeface="Calibri" panose="020F0502020204030204" pitchFamily="34" charset="0"/>
            </a:endParaRPr>
          </a:p>
        </p:txBody>
      </p:sp>
      <p:sp>
        <p:nvSpPr>
          <p:cNvPr id="4" name="Google Shape;123;p17">
            <a:extLst>
              <a:ext uri="{FF2B5EF4-FFF2-40B4-BE49-F238E27FC236}">
                <a16:creationId xmlns:a16="http://schemas.microsoft.com/office/drawing/2014/main" id="{E5F20D1C-A235-4192-8E93-A0DA5C2DA4FE}"/>
              </a:ext>
            </a:extLst>
          </p:cNvPr>
          <p:cNvSpPr txBox="1">
            <a:spLocks/>
          </p:cNvSpPr>
          <p:nvPr/>
        </p:nvSpPr>
        <p:spPr>
          <a:xfrm>
            <a:off x="8458200" y="4749900"/>
            <a:ext cx="548700" cy="393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z="1300" b="1" smtClean="0">
                <a:solidFill>
                  <a:schemeClr val="tx1">
                    <a:lumMod val="50000"/>
                    <a:lumOff val="50000"/>
                  </a:schemeClr>
                </a:solidFill>
                <a:latin typeface="Montserrat" panose="020B0604020202020204" charset="0"/>
              </a:rPr>
              <a:pPr algn="r"/>
              <a:t>13</a:t>
            </a:fld>
            <a:endParaRPr lang="en" sz="1300" b="1" dirty="0">
              <a:solidFill>
                <a:schemeClr val="tx1">
                  <a:lumMod val="50000"/>
                  <a:lumOff val="50000"/>
                </a:schemeClr>
              </a:solidFill>
              <a:latin typeface="Montserrat" panose="020B0604020202020204" charset="0"/>
            </a:endParaRPr>
          </a:p>
        </p:txBody>
      </p:sp>
    </p:spTree>
    <p:extLst>
      <p:ext uri="{BB962C8B-B14F-4D97-AF65-F5344CB8AC3E}">
        <p14:creationId xmlns:p14="http://schemas.microsoft.com/office/powerpoint/2010/main" val="16223820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title"/>
          </p:nvPr>
        </p:nvSpPr>
        <p:spPr>
          <a:xfrm>
            <a:off x="855300" y="824926"/>
            <a:ext cx="7433400" cy="552847"/>
          </a:xfrm>
          <a:prstGeom prst="rect">
            <a:avLst/>
          </a:prstGeom>
        </p:spPr>
        <p:txBody>
          <a:bodyPr spcFirstLastPara="1" wrap="square" lIns="0" tIns="0" rIns="0" bIns="0" anchor="b" anchorCtr="0">
            <a:noAutofit/>
          </a:bodyPr>
          <a:lstStyle/>
          <a:p>
            <a:pPr lvl="0"/>
            <a:r>
              <a:rPr lang="en-IN" sz="4000" dirty="0"/>
              <a:t>Data input</a:t>
            </a:r>
            <a:endParaRPr sz="5400" dirty="0"/>
          </a:p>
        </p:txBody>
      </p:sp>
      <p:sp>
        <p:nvSpPr>
          <p:cNvPr id="122" name="Google Shape;122;p17"/>
          <p:cNvSpPr txBox="1">
            <a:spLocks noGrp="1"/>
          </p:cNvSpPr>
          <p:nvPr>
            <p:ph type="body" idx="1"/>
          </p:nvPr>
        </p:nvSpPr>
        <p:spPr>
          <a:xfrm>
            <a:off x="855300" y="1535955"/>
            <a:ext cx="7433400" cy="2071589"/>
          </a:xfrm>
          <a:prstGeom prst="rect">
            <a:avLst/>
          </a:prstGeom>
        </p:spPr>
        <p:txBody>
          <a:bodyPr spcFirstLastPara="1" wrap="square" lIns="0" tIns="0" rIns="0" bIns="0" anchor="t" anchorCtr="0">
            <a:noAutofit/>
          </a:bodyPr>
          <a:lstStyle/>
          <a:p>
            <a:pPr algn="just">
              <a:lnSpc>
                <a:spcPct val="150000"/>
              </a:lnSpc>
            </a:pPr>
            <a:r>
              <a:rPr lang="en-US" dirty="0">
                <a:latin typeface="Calibri" panose="020F0502020204030204" pitchFamily="34" charset="0"/>
              </a:rPr>
              <a:t>In the wake of finding the best calculation we are utilized that calculation for finding the spam site. </a:t>
            </a:r>
            <a:endParaRPr lang="en-IN" dirty="0">
              <a:latin typeface="Calibri" panose="020F0502020204030204" pitchFamily="34" charset="0"/>
            </a:endParaRPr>
          </a:p>
          <a:p>
            <a:pPr algn="just">
              <a:lnSpc>
                <a:spcPct val="150000"/>
              </a:lnSpc>
            </a:pPr>
            <a:r>
              <a:rPr lang="en-US" dirty="0">
                <a:latin typeface="Calibri" panose="020F0502020204030204" pitchFamily="34" charset="0"/>
              </a:rPr>
              <a:t>At that point we will give a contribution to the calculation and we will discover the yield dependent on the yield.</a:t>
            </a:r>
            <a:endParaRPr lang="en-IN" dirty="0">
              <a:latin typeface="Calibri" panose="020F0502020204030204" pitchFamily="34" charset="0"/>
            </a:endParaRPr>
          </a:p>
        </p:txBody>
      </p:sp>
      <p:sp>
        <p:nvSpPr>
          <p:cNvPr id="123" name="Google Shape;123;p1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dirty="0"/>
          </a:p>
        </p:txBody>
      </p:sp>
    </p:spTree>
    <p:extLst>
      <p:ext uri="{BB962C8B-B14F-4D97-AF65-F5344CB8AC3E}">
        <p14:creationId xmlns:p14="http://schemas.microsoft.com/office/powerpoint/2010/main" val="40476708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2"/>
          <p:cNvSpPr txBox="1">
            <a:spLocks noGrp="1"/>
          </p:cNvSpPr>
          <p:nvPr>
            <p:ph type="ctrTitle"/>
          </p:nvPr>
        </p:nvSpPr>
        <p:spPr>
          <a:xfrm>
            <a:off x="685800" y="460279"/>
            <a:ext cx="7772400" cy="649533"/>
          </a:xfrm>
          <a:prstGeom prst="rect">
            <a:avLst/>
          </a:prstGeom>
        </p:spPr>
        <p:txBody>
          <a:bodyPr spcFirstLastPara="1" wrap="square" lIns="0" tIns="0" rIns="0" bIns="0" anchor="ctr" anchorCtr="0">
            <a:noAutofit/>
          </a:bodyPr>
          <a:lstStyle/>
          <a:p>
            <a:r>
              <a:rPr lang="en-US" sz="4000" dirty="0"/>
              <a:t>ALGORITHMS</a:t>
            </a:r>
            <a:endParaRPr lang="en-IN" sz="12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64CC47DD-D4BC-4801-A547-DE6E2153C9A5}"/>
              </a:ext>
            </a:extLst>
          </p:cNvPr>
          <p:cNvSpPr txBox="1"/>
          <p:nvPr/>
        </p:nvSpPr>
        <p:spPr>
          <a:xfrm>
            <a:off x="685800" y="1205346"/>
            <a:ext cx="7772400" cy="3231654"/>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sz="2400" dirty="0">
                <a:latin typeface="Calibri" panose="020F0502020204030204" pitchFamily="34" charset="0"/>
              </a:rPr>
              <a:t>Auto encoded deep learning using CNN algorithm.</a:t>
            </a:r>
          </a:p>
          <a:p>
            <a:pPr marL="285750" indent="-285750" algn="just">
              <a:lnSpc>
                <a:spcPct val="150000"/>
              </a:lnSpc>
              <a:buFont typeface="Arial" panose="020B0604020202020204" pitchFamily="34" charset="0"/>
              <a:buChar char="•"/>
            </a:pPr>
            <a:r>
              <a:rPr lang="en-US" sz="2400" dirty="0">
                <a:latin typeface="Calibri" panose="020F0502020204030204" pitchFamily="34" charset="0"/>
                <a:cs typeface="Times New Roman" panose="02020603050405020304" pitchFamily="18" charset="0"/>
              </a:rPr>
              <a:t>Dataset esteems changed over into exhibit esteems which is going to given to the calculation to discover precision. </a:t>
            </a:r>
          </a:p>
          <a:p>
            <a:pPr marL="285750" indent="-285750" algn="just">
              <a:lnSpc>
                <a:spcPct val="150000"/>
              </a:lnSpc>
              <a:buFont typeface="Arial" panose="020B0604020202020204" pitchFamily="34" charset="0"/>
              <a:buChar char="•"/>
            </a:pPr>
            <a:r>
              <a:rPr lang="en-US" sz="2400" dirty="0">
                <a:latin typeface="Calibri" panose="020F0502020204030204" pitchFamily="34" charset="0"/>
                <a:cs typeface="Times New Roman" panose="02020603050405020304" pitchFamily="18" charset="0"/>
              </a:rPr>
              <a:t>Select the calculation dependent on the exactness and dissect the information by utilizing the calculation.</a:t>
            </a:r>
            <a:endParaRPr lang="en-IN" sz="2400" dirty="0">
              <a:latin typeface="Calibri" panose="020F0502020204030204" pitchFamily="34" charset="0"/>
              <a:cs typeface="Times New Roman" panose="02020603050405020304" pitchFamily="18" charset="0"/>
            </a:endParaRPr>
          </a:p>
          <a:p>
            <a:pPr marL="285750" indent="-285750" algn="just">
              <a:buFont typeface="Arial" panose="020B0604020202020204" pitchFamily="34" charset="0"/>
              <a:buChar char="•"/>
            </a:pPr>
            <a:endParaRPr lang="en-IN" sz="2400" dirty="0">
              <a:latin typeface="Calibri" panose="020F0502020204030204" pitchFamily="34" charset="0"/>
            </a:endParaRPr>
          </a:p>
        </p:txBody>
      </p:sp>
      <p:sp>
        <p:nvSpPr>
          <p:cNvPr id="4" name="Google Shape;123;p17">
            <a:extLst>
              <a:ext uri="{FF2B5EF4-FFF2-40B4-BE49-F238E27FC236}">
                <a16:creationId xmlns:a16="http://schemas.microsoft.com/office/drawing/2014/main" id="{301400B1-1853-4B3B-9453-F8AB2969F040}"/>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z="1300" b="1" smtClean="0">
                <a:solidFill>
                  <a:schemeClr val="tx1">
                    <a:lumMod val="50000"/>
                    <a:lumOff val="50000"/>
                  </a:schemeClr>
                </a:solidFill>
                <a:latin typeface="Montserrat" panose="020B0604020202020204" charset="0"/>
              </a:rPr>
              <a:pPr algn="r"/>
              <a:t>15</a:t>
            </a:fld>
            <a:endParaRPr lang="en" sz="1300" b="1" dirty="0">
              <a:solidFill>
                <a:schemeClr val="tx1">
                  <a:lumMod val="50000"/>
                  <a:lumOff val="50000"/>
                </a:schemeClr>
              </a:solidFill>
              <a:latin typeface="Montserrat" panose="020B0604020202020204" charset="0"/>
            </a:endParaRPr>
          </a:p>
        </p:txBody>
      </p:sp>
    </p:spTree>
    <p:extLst>
      <p:ext uri="{BB962C8B-B14F-4D97-AF65-F5344CB8AC3E}">
        <p14:creationId xmlns:p14="http://schemas.microsoft.com/office/powerpoint/2010/main" val="1915312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3" name="Title 2">
            <a:extLst>
              <a:ext uri="{FF2B5EF4-FFF2-40B4-BE49-F238E27FC236}">
                <a16:creationId xmlns:a16="http://schemas.microsoft.com/office/drawing/2014/main" id="{EF1452B8-2BFD-47FB-BB78-3A1F1B4A514D}"/>
              </a:ext>
            </a:extLst>
          </p:cNvPr>
          <p:cNvSpPr>
            <a:spLocks noGrp="1"/>
          </p:cNvSpPr>
          <p:nvPr>
            <p:ph type="ctrTitle"/>
          </p:nvPr>
        </p:nvSpPr>
        <p:spPr>
          <a:xfrm>
            <a:off x="685800" y="665018"/>
            <a:ext cx="7772400" cy="735315"/>
          </a:xfrm>
        </p:spPr>
        <p:txBody>
          <a:bodyPr/>
          <a:lstStyle/>
          <a:p>
            <a:r>
              <a:rPr lang="en-IN" dirty="0"/>
              <a:t>RESULT </a:t>
            </a:r>
          </a:p>
        </p:txBody>
      </p:sp>
      <p:sp>
        <p:nvSpPr>
          <p:cNvPr id="5" name="Subtitle 4">
            <a:extLst>
              <a:ext uri="{FF2B5EF4-FFF2-40B4-BE49-F238E27FC236}">
                <a16:creationId xmlns:a16="http://schemas.microsoft.com/office/drawing/2014/main" id="{758CF2ED-67BB-46A1-8AA0-0BD11193DD10}"/>
              </a:ext>
            </a:extLst>
          </p:cNvPr>
          <p:cNvSpPr>
            <a:spLocks noGrp="1"/>
          </p:cNvSpPr>
          <p:nvPr>
            <p:ph type="subTitle" idx="1"/>
          </p:nvPr>
        </p:nvSpPr>
        <p:spPr>
          <a:xfrm>
            <a:off x="685800" y="1653096"/>
            <a:ext cx="7772400" cy="2131635"/>
          </a:xfrm>
        </p:spPr>
        <p:txBody>
          <a:bodyPr numCol="1"/>
          <a:lstStyle/>
          <a:p>
            <a:pPr>
              <a:spcAft>
                <a:spcPts val="1050"/>
              </a:spcAft>
              <a:buFont typeface="Arial" panose="020B0604020202020204" pitchFamily="34" charset="0"/>
              <a:buChar char="•"/>
            </a:pPr>
            <a:r>
              <a:rPr lang="en-IN" dirty="0">
                <a:latin typeface="Calibri" panose="020F0502020204030204" pitchFamily="34" charset="0"/>
              </a:rPr>
              <a:t>We can find the exact position of eye using image processing techniques and algorithms</a:t>
            </a:r>
          </a:p>
          <a:p>
            <a:pPr>
              <a:spcAft>
                <a:spcPts val="1050"/>
              </a:spcAft>
              <a:buFont typeface="Arial" panose="020B0604020202020204" pitchFamily="34" charset="0"/>
              <a:buChar char="•"/>
            </a:pPr>
            <a:endParaRPr lang="en-IN" dirty="0">
              <a:latin typeface="Calibri" panose="020F0502020204030204" pitchFamily="34" charset="0"/>
            </a:endParaRPr>
          </a:p>
        </p:txBody>
      </p:sp>
      <p:sp>
        <p:nvSpPr>
          <p:cNvPr id="4" name="Google Shape;123;p17">
            <a:extLst>
              <a:ext uri="{FF2B5EF4-FFF2-40B4-BE49-F238E27FC236}">
                <a16:creationId xmlns:a16="http://schemas.microsoft.com/office/drawing/2014/main" id="{C6301443-EB77-4F95-9BAA-A78C96FD84CB}"/>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z="1300" b="1" smtClean="0">
                <a:solidFill>
                  <a:schemeClr val="tx1">
                    <a:lumMod val="50000"/>
                    <a:lumOff val="50000"/>
                  </a:schemeClr>
                </a:solidFill>
                <a:latin typeface="Montserrat" panose="020B0604020202020204" charset="0"/>
              </a:rPr>
              <a:pPr algn="r"/>
              <a:t>16</a:t>
            </a:fld>
            <a:endParaRPr lang="en" sz="1300" b="1" dirty="0">
              <a:solidFill>
                <a:schemeClr val="tx1">
                  <a:lumMod val="50000"/>
                  <a:lumOff val="50000"/>
                </a:schemeClr>
              </a:solidFill>
              <a:latin typeface="Montserrat" panose="020B0604020202020204" charset="0"/>
            </a:endParaRPr>
          </a:p>
        </p:txBody>
      </p:sp>
    </p:spTree>
    <p:extLst>
      <p:ext uri="{BB962C8B-B14F-4D97-AF65-F5344CB8AC3E}">
        <p14:creationId xmlns:p14="http://schemas.microsoft.com/office/powerpoint/2010/main" val="24475181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44"/>
          <p:cNvSpPr txBox="1">
            <a:spLocks noGrp="1"/>
          </p:cNvSpPr>
          <p:nvPr>
            <p:ph type="title"/>
          </p:nvPr>
        </p:nvSpPr>
        <p:spPr>
          <a:xfrm>
            <a:off x="855300" y="836000"/>
            <a:ext cx="7433400" cy="3963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Team Presentation</a:t>
            </a:r>
            <a:endParaRPr dirty="0"/>
          </a:p>
        </p:txBody>
      </p:sp>
      <p:sp>
        <p:nvSpPr>
          <p:cNvPr id="523" name="Google Shape;523;p4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dirty="0"/>
          </a:p>
        </p:txBody>
      </p:sp>
      <p:sp>
        <p:nvSpPr>
          <p:cNvPr id="525" name="Google Shape;525;p44"/>
          <p:cNvSpPr txBox="1"/>
          <p:nvPr/>
        </p:nvSpPr>
        <p:spPr>
          <a:xfrm>
            <a:off x="2431747" y="3468944"/>
            <a:ext cx="1489200" cy="457014"/>
          </a:xfrm>
          <a:prstGeom prst="rect">
            <a:avLst/>
          </a:prstGeom>
          <a:noFill/>
          <a:ln>
            <a:noFill/>
          </a:ln>
        </p:spPr>
        <p:txBody>
          <a:bodyPr spcFirstLastPara="1" wrap="square" lIns="0" tIns="0" rIns="0" bIns="0" anchor="t" anchorCtr="0">
            <a:noAutofit/>
          </a:bodyPr>
          <a:lstStyle/>
          <a:p>
            <a:pPr marL="0" lvl="0" indent="0" algn="ctr" rtl="0">
              <a:spcBef>
                <a:spcPts val="0"/>
              </a:spcBef>
              <a:spcAft>
                <a:spcPts val="500"/>
              </a:spcAft>
              <a:buNone/>
            </a:pPr>
            <a:r>
              <a:rPr lang="en-IN" b="1" dirty="0">
                <a:solidFill>
                  <a:schemeClr val="dk1"/>
                </a:solidFill>
                <a:latin typeface="Montserrat"/>
                <a:ea typeface="Montserrat"/>
                <a:cs typeface="Montserrat"/>
                <a:sym typeface="Montserrat"/>
              </a:rPr>
              <a:t>Ram Nivas Anusuri</a:t>
            </a:r>
            <a:br>
              <a:rPr lang="en" dirty="0">
                <a:latin typeface="Montserrat"/>
                <a:ea typeface="Montserrat"/>
                <a:cs typeface="Montserrat"/>
                <a:sym typeface="Montserrat"/>
              </a:rPr>
            </a:br>
            <a:endParaRPr dirty="0">
              <a:latin typeface="Montserrat"/>
              <a:ea typeface="Montserrat"/>
              <a:cs typeface="Montserrat"/>
              <a:sym typeface="Montserrat"/>
            </a:endParaRPr>
          </a:p>
        </p:txBody>
      </p:sp>
      <p:sp>
        <p:nvSpPr>
          <p:cNvPr id="531" name="Google Shape;531;p44"/>
          <p:cNvSpPr txBox="1"/>
          <p:nvPr/>
        </p:nvSpPr>
        <p:spPr>
          <a:xfrm>
            <a:off x="5652921" y="3463997"/>
            <a:ext cx="1489200" cy="495007"/>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IN" b="1" dirty="0">
                <a:solidFill>
                  <a:schemeClr val="dk1"/>
                </a:solidFill>
                <a:latin typeface="Montserrat"/>
                <a:ea typeface="Montserrat"/>
                <a:cs typeface="Montserrat"/>
                <a:sym typeface="Montserrat"/>
              </a:rPr>
              <a:t>B.D.R.V. Nageswara Rao</a:t>
            </a:r>
            <a:br>
              <a:rPr lang="en" sz="1600" dirty="0">
                <a:latin typeface="Montserrat"/>
                <a:ea typeface="Montserrat"/>
                <a:cs typeface="Montserrat"/>
                <a:sym typeface="Montserrat"/>
              </a:rPr>
            </a:br>
            <a:endParaRPr dirty="0">
              <a:latin typeface="Montserrat"/>
              <a:ea typeface="Montserrat"/>
              <a:cs typeface="Montserrat"/>
              <a:sym typeface="Montserrat"/>
            </a:endParaRPr>
          </a:p>
        </p:txBody>
      </p:sp>
      <p:pic>
        <p:nvPicPr>
          <p:cNvPr id="3" name="Picture 2">
            <a:extLst>
              <a:ext uri="{FF2B5EF4-FFF2-40B4-BE49-F238E27FC236}">
                <a16:creationId xmlns:a16="http://schemas.microsoft.com/office/drawing/2014/main" id="{86AF3EB9-F4AF-4B85-9866-982303243D53}"/>
              </a:ext>
            </a:extLst>
          </p:cNvPr>
          <p:cNvPicPr>
            <a:picLocks noChangeAspect="1"/>
          </p:cNvPicPr>
          <p:nvPr/>
        </p:nvPicPr>
        <p:blipFill>
          <a:blip r:embed="rId3"/>
          <a:stretch>
            <a:fillRect/>
          </a:stretch>
        </p:blipFill>
        <p:spPr>
          <a:xfrm>
            <a:off x="2393760" y="1689314"/>
            <a:ext cx="1565175" cy="1565175"/>
          </a:xfrm>
          <a:prstGeom prst="rect">
            <a:avLst/>
          </a:prstGeom>
        </p:spPr>
      </p:pic>
      <p:pic>
        <p:nvPicPr>
          <p:cNvPr id="5" name="Picture 4">
            <a:extLst>
              <a:ext uri="{FF2B5EF4-FFF2-40B4-BE49-F238E27FC236}">
                <a16:creationId xmlns:a16="http://schemas.microsoft.com/office/drawing/2014/main" id="{FE1707CF-B1EC-4E9C-8132-3F27DDA4B555}"/>
              </a:ext>
            </a:extLst>
          </p:cNvPr>
          <p:cNvPicPr>
            <a:picLocks noChangeAspect="1"/>
          </p:cNvPicPr>
          <p:nvPr/>
        </p:nvPicPr>
        <p:blipFill>
          <a:blip r:embed="rId4"/>
          <a:stretch>
            <a:fillRect/>
          </a:stretch>
        </p:blipFill>
        <p:spPr>
          <a:xfrm>
            <a:off x="5614935" y="1689313"/>
            <a:ext cx="1565175" cy="1565175"/>
          </a:xfrm>
          <a:prstGeom prst="rect">
            <a:avLst/>
          </a:prstGeom>
        </p:spPr>
      </p:pic>
      <p:sp>
        <p:nvSpPr>
          <p:cNvPr id="2" name="TextBox 1">
            <a:extLst>
              <a:ext uri="{FF2B5EF4-FFF2-40B4-BE49-F238E27FC236}">
                <a16:creationId xmlns:a16="http://schemas.microsoft.com/office/drawing/2014/main" id="{4F55A87A-BCE6-4E4D-A227-730CB2EEFDDA}"/>
              </a:ext>
            </a:extLst>
          </p:cNvPr>
          <p:cNvSpPr txBox="1"/>
          <p:nvPr/>
        </p:nvSpPr>
        <p:spPr>
          <a:xfrm>
            <a:off x="2393760" y="3925958"/>
            <a:ext cx="1565175" cy="495007"/>
          </a:xfrm>
          <a:prstGeom prst="rect">
            <a:avLst/>
          </a:prstGeom>
          <a:noFill/>
        </p:spPr>
        <p:txBody>
          <a:bodyPr wrap="square" rtlCol="0">
            <a:spAutoFit/>
          </a:bodyPr>
          <a:lstStyle/>
          <a:p>
            <a:pPr lvl="0" algn="ctr">
              <a:spcAft>
                <a:spcPts val="500"/>
              </a:spcAft>
            </a:pPr>
            <a:r>
              <a:rPr lang="en-IN" sz="1000" dirty="0">
                <a:solidFill>
                  <a:schemeClr val="dk2"/>
                </a:solidFill>
                <a:latin typeface="Montserrat"/>
                <a:ea typeface="Montserrat"/>
                <a:cs typeface="Montserrat"/>
                <a:sym typeface="Montserrat"/>
              </a:rPr>
              <a:t>B.E. – ECE</a:t>
            </a:r>
            <a:endParaRPr lang="en-IN" sz="1100" dirty="0">
              <a:solidFill>
                <a:schemeClr val="dk2"/>
              </a:solidFill>
              <a:latin typeface="Montserrat"/>
              <a:ea typeface="Montserrat"/>
              <a:cs typeface="Montserrat"/>
              <a:sym typeface="Montserrat"/>
            </a:endParaRPr>
          </a:p>
          <a:p>
            <a:pPr lvl="0" algn="ctr"/>
            <a:r>
              <a:rPr lang="en-IN" sz="1100" b="1" dirty="0">
                <a:solidFill>
                  <a:schemeClr val="dk2"/>
                </a:solidFill>
                <a:latin typeface="Montserrat"/>
                <a:ea typeface="Montserrat"/>
                <a:cs typeface="Montserrat"/>
                <a:sym typeface="Montserrat"/>
              </a:rPr>
              <a:t>39130030</a:t>
            </a:r>
          </a:p>
        </p:txBody>
      </p:sp>
      <p:sp>
        <p:nvSpPr>
          <p:cNvPr id="12" name="TextBox 11">
            <a:extLst>
              <a:ext uri="{FF2B5EF4-FFF2-40B4-BE49-F238E27FC236}">
                <a16:creationId xmlns:a16="http://schemas.microsoft.com/office/drawing/2014/main" id="{85E89A6E-C8BE-4049-BEF6-1615765B449C}"/>
              </a:ext>
            </a:extLst>
          </p:cNvPr>
          <p:cNvSpPr txBox="1"/>
          <p:nvPr/>
        </p:nvSpPr>
        <p:spPr>
          <a:xfrm>
            <a:off x="5614935" y="3921009"/>
            <a:ext cx="1565175" cy="495007"/>
          </a:xfrm>
          <a:prstGeom prst="rect">
            <a:avLst/>
          </a:prstGeom>
          <a:noFill/>
        </p:spPr>
        <p:txBody>
          <a:bodyPr wrap="square" rtlCol="0">
            <a:spAutoFit/>
          </a:bodyPr>
          <a:lstStyle/>
          <a:p>
            <a:pPr lvl="0" algn="ctr">
              <a:spcAft>
                <a:spcPts val="500"/>
              </a:spcAft>
            </a:pPr>
            <a:r>
              <a:rPr lang="en-IN" sz="1000" dirty="0">
                <a:solidFill>
                  <a:schemeClr val="dk2"/>
                </a:solidFill>
                <a:latin typeface="Montserrat"/>
                <a:ea typeface="Montserrat"/>
                <a:cs typeface="Montserrat"/>
                <a:sym typeface="Montserrat"/>
              </a:rPr>
              <a:t>B.E. – ECE</a:t>
            </a:r>
            <a:endParaRPr lang="en-IN" sz="1100" dirty="0">
              <a:solidFill>
                <a:schemeClr val="dk2"/>
              </a:solidFill>
              <a:latin typeface="Montserrat"/>
              <a:ea typeface="Montserrat"/>
              <a:cs typeface="Montserrat"/>
              <a:sym typeface="Montserrat"/>
            </a:endParaRPr>
          </a:p>
          <a:p>
            <a:pPr lvl="0" algn="ctr"/>
            <a:r>
              <a:rPr lang="en-IN" sz="1100" b="1" dirty="0">
                <a:solidFill>
                  <a:schemeClr val="dk2"/>
                </a:solidFill>
                <a:latin typeface="Montserrat"/>
                <a:ea typeface="Montserrat"/>
                <a:cs typeface="Montserrat"/>
                <a:sym typeface="Montserrat"/>
              </a:rPr>
              <a:t>39130064</a:t>
            </a:r>
          </a:p>
        </p:txBody>
      </p:sp>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47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14:presetBounceEnd="60000">
                                      <p:stCondLst>
                                        <p:cond delay="500"/>
                                      </p:stCondLst>
                                      <p:childTnLst>
                                        <p:set>
                                          <p:cBhvr>
                                            <p:cTn id="10" dur="1" fill="hold">
                                              <p:stCondLst>
                                                <p:cond delay="0"/>
                                              </p:stCondLst>
                                            </p:cTn>
                                            <p:tgtEl>
                                              <p:spTgt spid="525"/>
                                            </p:tgtEl>
                                            <p:attrNameLst>
                                              <p:attrName>style.visibility</p:attrName>
                                            </p:attrNameLst>
                                          </p:cBhvr>
                                          <p:to>
                                            <p:strVal val="visible"/>
                                          </p:to>
                                        </p:set>
                                        <p:anim calcmode="lin" valueType="num" p14:bounceEnd="60000">
                                          <p:cBhvr additive="base">
                                            <p:cTn id="11" dur="1000" fill="hold"/>
                                            <p:tgtEl>
                                              <p:spTgt spid="525"/>
                                            </p:tgtEl>
                                            <p:attrNameLst>
                                              <p:attrName>ppt_x</p:attrName>
                                            </p:attrNameLst>
                                          </p:cBhvr>
                                          <p:tavLst>
                                            <p:tav tm="0">
                                              <p:val>
                                                <p:strVal val="#ppt_x"/>
                                              </p:val>
                                            </p:tav>
                                            <p:tav tm="100000">
                                              <p:val>
                                                <p:strVal val="#ppt_x"/>
                                              </p:val>
                                            </p:tav>
                                          </p:tavLst>
                                        </p:anim>
                                        <p:anim calcmode="lin" valueType="num" p14:bounceEnd="60000">
                                          <p:cBhvr additive="base">
                                            <p:cTn id="12" dur="1000" fill="hold"/>
                                            <p:tgtEl>
                                              <p:spTgt spid="525"/>
                                            </p:tgtEl>
                                            <p:attrNameLst>
                                              <p:attrName>ppt_y</p:attrName>
                                            </p:attrNameLst>
                                          </p:cBhvr>
                                          <p:tavLst>
                                            <p:tav tm="0">
                                              <p:val>
                                                <p:strVal val="1+#ppt_h/2"/>
                                              </p:val>
                                            </p:tav>
                                            <p:tav tm="100000">
                                              <p:val>
                                                <p:strVal val="#ppt_y"/>
                                              </p:val>
                                            </p:tav>
                                          </p:tavLst>
                                        </p:anim>
                                      </p:childTnLst>
                                    </p:cTn>
                                  </p:par>
                                  <p:par>
                                    <p:cTn id="13" presetID="2" presetClass="entr" presetSubtype="4" decel="4700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ppt_x"/>
                                              </p:val>
                                            </p:tav>
                                            <p:tav tm="100000">
                                              <p:val>
                                                <p:strVal val="#ppt_x"/>
                                              </p:val>
                                            </p:tav>
                                          </p:tavLst>
                                        </p:anim>
                                        <p:anim calcmode="lin" valueType="num">
                                          <p:cBhvr additive="base">
                                            <p:cTn id="16" dur="10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14:presetBounceEnd="60000">
                                      <p:stCondLst>
                                        <p:cond delay="500"/>
                                      </p:stCondLst>
                                      <p:childTnLst>
                                        <p:set>
                                          <p:cBhvr>
                                            <p:cTn id="18" dur="1" fill="hold">
                                              <p:stCondLst>
                                                <p:cond delay="0"/>
                                              </p:stCondLst>
                                            </p:cTn>
                                            <p:tgtEl>
                                              <p:spTgt spid="531"/>
                                            </p:tgtEl>
                                            <p:attrNameLst>
                                              <p:attrName>style.visibility</p:attrName>
                                            </p:attrNameLst>
                                          </p:cBhvr>
                                          <p:to>
                                            <p:strVal val="visible"/>
                                          </p:to>
                                        </p:set>
                                        <p:anim calcmode="lin" valueType="num" p14:bounceEnd="60000">
                                          <p:cBhvr additive="base">
                                            <p:cTn id="19" dur="1000" fill="hold"/>
                                            <p:tgtEl>
                                              <p:spTgt spid="531"/>
                                            </p:tgtEl>
                                            <p:attrNameLst>
                                              <p:attrName>ppt_x</p:attrName>
                                            </p:attrNameLst>
                                          </p:cBhvr>
                                          <p:tavLst>
                                            <p:tav tm="0">
                                              <p:val>
                                                <p:strVal val="#ppt_x"/>
                                              </p:val>
                                            </p:tav>
                                            <p:tav tm="100000">
                                              <p:val>
                                                <p:strVal val="#ppt_x"/>
                                              </p:val>
                                            </p:tav>
                                          </p:tavLst>
                                        </p:anim>
                                        <p:anim calcmode="lin" valueType="num" p14:bounceEnd="60000">
                                          <p:cBhvr additive="base">
                                            <p:cTn id="20" dur="1000" fill="hold"/>
                                            <p:tgtEl>
                                              <p:spTgt spid="531"/>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14:presetBounceEnd="78000">
                                      <p:stCondLst>
                                        <p:cond delay="0"/>
                                      </p:stCondLst>
                                      <p:childTnLst>
                                        <p:set>
                                          <p:cBhvr>
                                            <p:cTn id="22" dur="1" fill="hold">
                                              <p:stCondLst>
                                                <p:cond delay="0"/>
                                              </p:stCondLst>
                                            </p:cTn>
                                            <p:tgtEl>
                                              <p:spTgt spid="522"/>
                                            </p:tgtEl>
                                            <p:attrNameLst>
                                              <p:attrName>style.visibility</p:attrName>
                                            </p:attrNameLst>
                                          </p:cBhvr>
                                          <p:to>
                                            <p:strVal val="visible"/>
                                          </p:to>
                                        </p:set>
                                        <p:anim calcmode="lin" valueType="num" p14:bounceEnd="78000">
                                          <p:cBhvr additive="base">
                                            <p:cTn id="23" dur="2000" fill="hold"/>
                                            <p:tgtEl>
                                              <p:spTgt spid="522"/>
                                            </p:tgtEl>
                                            <p:attrNameLst>
                                              <p:attrName>ppt_x</p:attrName>
                                            </p:attrNameLst>
                                          </p:cBhvr>
                                          <p:tavLst>
                                            <p:tav tm="0">
                                              <p:val>
                                                <p:strVal val="#ppt_x"/>
                                              </p:val>
                                            </p:tav>
                                            <p:tav tm="100000">
                                              <p:val>
                                                <p:strVal val="#ppt_x"/>
                                              </p:val>
                                            </p:tav>
                                          </p:tavLst>
                                        </p:anim>
                                        <p:anim calcmode="lin" valueType="num" p14:bounceEnd="78000">
                                          <p:cBhvr additive="base">
                                            <p:cTn id="24" dur="2000" fill="hold"/>
                                            <p:tgtEl>
                                              <p:spTgt spid="522"/>
                                            </p:tgtEl>
                                            <p:attrNameLst>
                                              <p:attrName>ppt_y</p:attrName>
                                            </p:attrNameLst>
                                          </p:cBhvr>
                                          <p:tavLst>
                                            <p:tav tm="0">
                                              <p:val>
                                                <p:strVal val="0-#ppt_h/2"/>
                                              </p:val>
                                            </p:tav>
                                            <p:tav tm="100000">
                                              <p:val>
                                                <p:strVal val="#ppt_y"/>
                                              </p:val>
                                            </p:tav>
                                          </p:tavLst>
                                        </p:anim>
                                      </p:childTnLst>
                                    </p:cTn>
                                  </p:par>
                                  <p:par>
                                    <p:cTn id="25" presetID="2" presetClass="entr" presetSubtype="4" fill="hold" grpId="0" nodeType="withEffect" p14:presetBounceEnd="48000">
                                      <p:stCondLst>
                                        <p:cond delay="1000"/>
                                      </p:stCondLst>
                                      <p:childTnLst>
                                        <p:set>
                                          <p:cBhvr>
                                            <p:cTn id="26" dur="1" fill="hold">
                                              <p:stCondLst>
                                                <p:cond delay="0"/>
                                              </p:stCondLst>
                                            </p:cTn>
                                            <p:tgtEl>
                                              <p:spTgt spid="2"/>
                                            </p:tgtEl>
                                            <p:attrNameLst>
                                              <p:attrName>style.visibility</p:attrName>
                                            </p:attrNameLst>
                                          </p:cBhvr>
                                          <p:to>
                                            <p:strVal val="visible"/>
                                          </p:to>
                                        </p:set>
                                        <p:anim calcmode="lin" valueType="num" p14:bounceEnd="48000">
                                          <p:cBhvr additive="base">
                                            <p:cTn id="27" dur="1000" fill="hold"/>
                                            <p:tgtEl>
                                              <p:spTgt spid="2"/>
                                            </p:tgtEl>
                                            <p:attrNameLst>
                                              <p:attrName>ppt_x</p:attrName>
                                            </p:attrNameLst>
                                          </p:cBhvr>
                                          <p:tavLst>
                                            <p:tav tm="0">
                                              <p:val>
                                                <p:strVal val="#ppt_x"/>
                                              </p:val>
                                            </p:tav>
                                            <p:tav tm="100000">
                                              <p:val>
                                                <p:strVal val="#ppt_x"/>
                                              </p:val>
                                            </p:tav>
                                          </p:tavLst>
                                        </p:anim>
                                        <p:anim calcmode="lin" valueType="num" p14:bounceEnd="48000">
                                          <p:cBhvr additive="base">
                                            <p:cTn id="28" dur="1000" fill="hold"/>
                                            <p:tgtEl>
                                              <p:spTgt spid="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14:presetBounceEnd="48000">
                                      <p:stCondLst>
                                        <p:cond delay="1000"/>
                                      </p:stCondLst>
                                      <p:childTnLst>
                                        <p:set>
                                          <p:cBhvr>
                                            <p:cTn id="30" dur="1" fill="hold">
                                              <p:stCondLst>
                                                <p:cond delay="0"/>
                                              </p:stCondLst>
                                            </p:cTn>
                                            <p:tgtEl>
                                              <p:spTgt spid="12"/>
                                            </p:tgtEl>
                                            <p:attrNameLst>
                                              <p:attrName>style.visibility</p:attrName>
                                            </p:attrNameLst>
                                          </p:cBhvr>
                                          <p:to>
                                            <p:strVal val="visible"/>
                                          </p:to>
                                        </p:set>
                                        <p:anim calcmode="lin" valueType="num" p14:bounceEnd="48000">
                                          <p:cBhvr additive="base">
                                            <p:cTn id="31" dur="1000" fill="hold"/>
                                            <p:tgtEl>
                                              <p:spTgt spid="12"/>
                                            </p:tgtEl>
                                            <p:attrNameLst>
                                              <p:attrName>ppt_x</p:attrName>
                                            </p:attrNameLst>
                                          </p:cBhvr>
                                          <p:tavLst>
                                            <p:tav tm="0">
                                              <p:val>
                                                <p:strVal val="#ppt_x"/>
                                              </p:val>
                                            </p:tav>
                                            <p:tav tm="100000">
                                              <p:val>
                                                <p:strVal val="#ppt_x"/>
                                              </p:val>
                                            </p:tav>
                                          </p:tavLst>
                                        </p:anim>
                                        <p:anim calcmode="lin" valueType="num" p14:bounceEnd="48000">
                                          <p:cBhvr additive="base">
                                            <p:cTn id="32"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 grpId="0"/>
          <p:bldP spid="525" grpId="0"/>
          <p:bldP spid="531" grpId="0"/>
          <p:bldP spid="2" grpId="0"/>
          <p:bldP spid="1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4700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ppt_x"/>
                                              </p:val>
                                            </p:tav>
                                            <p:tav tm="100000">
                                              <p:val>
                                                <p:strVal val="#ppt_x"/>
                                              </p:val>
                                            </p:tav>
                                          </p:tavLst>
                                        </p:anim>
                                        <p:anim calcmode="lin" valueType="num">
                                          <p:cBhvr additive="base">
                                            <p:cTn id="8" dur="10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500"/>
                                      </p:stCondLst>
                                      <p:childTnLst>
                                        <p:set>
                                          <p:cBhvr>
                                            <p:cTn id="10" dur="1" fill="hold">
                                              <p:stCondLst>
                                                <p:cond delay="0"/>
                                              </p:stCondLst>
                                            </p:cTn>
                                            <p:tgtEl>
                                              <p:spTgt spid="525"/>
                                            </p:tgtEl>
                                            <p:attrNameLst>
                                              <p:attrName>style.visibility</p:attrName>
                                            </p:attrNameLst>
                                          </p:cBhvr>
                                          <p:to>
                                            <p:strVal val="visible"/>
                                          </p:to>
                                        </p:set>
                                        <p:anim calcmode="lin" valueType="num">
                                          <p:cBhvr additive="base">
                                            <p:cTn id="11" dur="1000" fill="hold"/>
                                            <p:tgtEl>
                                              <p:spTgt spid="525"/>
                                            </p:tgtEl>
                                            <p:attrNameLst>
                                              <p:attrName>ppt_x</p:attrName>
                                            </p:attrNameLst>
                                          </p:cBhvr>
                                          <p:tavLst>
                                            <p:tav tm="0">
                                              <p:val>
                                                <p:strVal val="#ppt_x"/>
                                              </p:val>
                                            </p:tav>
                                            <p:tav tm="100000">
                                              <p:val>
                                                <p:strVal val="#ppt_x"/>
                                              </p:val>
                                            </p:tav>
                                          </p:tavLst>
                                        </p:anim>
                                        <p:anim calcmode="lin" valueType="num">
                                          <p:cBhvr additive="base">
                                            <p:cTn id="12" dur="1000" fill="hold"/>
                                            <p:tgtEl>
                                              <p:spTgt spid="525"/>
                                            </p:tgtEl>
                                            <p:attrNameLst>
                                              <p:attrName>ppt_y</p:attrName>
                                            </p:attrNameLst>
                                          </p:cBhvr>
                                          <p:tavLst>
                                            <p:tav tm="0">
                                              <p:val>
                                                <p:strVal val="1+#ppt_h/2"/>
                                              </p:val>
                                            </p:tav>
                                            <p:tav tm="100000">
                                              <p:val>
                                                <p:strVal val="#ppt_y"/>
                                              </p:val>
                                            </p:tav>
                                          </p:tavLst>
                                        </p:anim>
                                      </p:childTnLst>
                                    </p:cTn>
                                  </p:par>
                                  <p:par>
                                    <p:cTn id="13" presetID="2" presetClass="entr" presetSubtype="4" decel="4700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ppt_x"/>
                                              </p:val>
                                            </p:tav>
                                            <p:tav tm="100000">
                                              <p:val>
                                                <p:strVal val="#ppt_x"/>
                                              </p:val>
                                            </p:tav>
                                          </p:tavLst>
                                        </p:anim>
                                        <p:anim calcmode="lin" valueType="num">
                                          <p:cBhvr additive="base">
                                            <p:cTn id="16" dur="10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500"/>
                                      </p:stCondLst>
                                      <p:childTnLst>
                                        <p:set>
                                          <p:cBhvr>
                                            <p:cTn id="18" dur="1" fill="hold">
                                              <p:stCondLst>
                                                <p:cond delay="0"/>
                                              </p:stCondLst>
                                            </p:cTn>
                                            <p:tgtEl>
                                              <p:spTgt spid="531"/>
                                            </p:tgtEl>
                                            <p:attrNameLst>
                                              <p:attrName>style.visibility</p:attrName>
                                            </p:attrNameLst>
                                          </p:cBhvr>
                                          <p:to>
                                            <p:strVal val="visible"/>
                                          </p:to>
                                        </p:set>
                                        <p:anim calcmode="lin" valueType="num">
                                          <p:cBhvr additive="base">
                                            <p:cTn id="19" dur="1000" fill="hold"/>
                                            <p:tgtEl>
                                              <p:spTgt spid="531"/>
                                            </p:tgtEl>
                                            <p:attrNameLst>
                                              <p:attrName>ppt_x</p:attrName>
                                            </p:attrNameLst>
                                          </p:cBhvr>
                                          <p:tavLst>
                                            <p:tav tm="0">
                                              <p:val>
                                                <p:strVal val="#ppt_x"/>
                                              </p:val>
                                            </p:tav>
                                            <p:tav tm="100000">
                                              <p:val>
                                                <p:strVal val="#ppt_x"/>
                                              </p:val>
                                            </p:tav>
                                          </p:tavLst>
                                        </p:anim>
                                        <p:anim calcmode="lin" valueType="num">
                                          <p:cBhvr additive="base">
                                            <p:cTn id="20" dur="1000" fill="hold"/>
                                            <p:tgtEl>
                                              <p:spTgt spid="531"/>
                                            </p:tgtEl>
                                            <p:attrNameLst>
                                              <p:attrName>ppt_y</p:attrName>
                                            </p:attrNameLst>
                                          </p:cBhvr>
                                          <p:tavLst>
                                            <p:tav tm="0">
                                              <p:val>
                                                <p:strVal val="1+#ppt_h/2"/>
                                              </p:val>
                                            </p:tav>
                                            <p:tav tm="100000">
                                              <p:val>
                                                <p:strVal val="#ppt_y"/>
                                              </p:val>
                                            </p:tav>
                                          </p:tavLst>
                                        </p:anim>
                                      </p:childTnLst>
                                    </p:cTn>
                                  </p:par>
                                  <p:par>
                                    <p:cTn id="21" presetID="2" presetClass="entr" presetSubtype="1" fill="hold" grpId="0" nodeType="withEffect">
                                      <p:stCondLst>
                                        <p:cond delay="0"/>
                                      </p:stCondLst>
                                      <p:childTnLst>
                                        <p:set>
                                          <p:cBhvr>
                                            <p:cTn id="22" dur="1" fill="hold">
                                              <p:stCondLst>
                                                <p:cond delay="0"/>
                                              </p:stCondLst>
                                            </p:cTn>
                                            <p:tgtEl>
                                              <p:spTgt spid="522"/>
                                            </p:tgtEl>
                                            <p:attrNameLst>
                                              <p:attrName>style.visibility</p:attrName>
                                            </p:attrNameLst>
                                          </p:cBhvr>
                                          <p:to>
                                            <p:strVal val="visible"/>
                                          </p:to>
                                        </p:set>
                                        <p:anim calcmode="lin" valueType="num">
                                          <p:cBhvr additive="base">
                                            <p:cTn id="23" dur="2000" fill="hold"/>
                                            <p:tgtEl>
                                              <p:spTgt spid="522"/>
                                            </p:tgtEl>
                                            <p:attrNameLst>
                                              <p:attrName>ppt_x</p:attrName>
                                            </p:attrNameLst>
                                          </p:cBhvr>
                                          <p:tavLst>
                                            <p:tav tm="0">
                                              <p:val>
                                                <p:strVal val="#ppt_x"/>
                                              </p:val>
                                            </p:tav>
                                            <p:tav tm="100000">
                                              <p:val>
                                                <p:strVal val="#ppt_x"/>
                                              </p:val>
                                            </p:tav>
                                          </p:tavLst>
                                        </p:anim>
                                        <p:anim calcmode="lin" valueType="num">
                                          <p:cBhvr additive="base">
                                            <p:cTn id="24" dur="2000" fill="hold"/>
                                            <p:tgtEl>
                                              <p:spTgt spid="522"/>
                                            </p:tgtEl>
                                            <p:attrNameLst>
                                              <p:attrName>ppt_y</p:attrName>
                                            </p:attrNameLst>
                                          </p:cBhvr>
                                          <p:tavLst>
                                            <p:tav tm="0">
                                              <p:val>
                                                <p:strVal val="0-#ppt_h/2"/>
                                              </p:val>
                                            </p:tav>
                                            <p:tav tm="100000">
                                              <p:val>
                                                <p:strVal val="#ppt_y"/>
                                              </p:val>
                                            </p:tav>
                                          </p:tavLst>
                                        </p:anim>
                                      </p:childTnLst>
                                    </p:cTn>
                                  </p:par>
                                  <p:par>
                                    <p:cTn id="25" presetID="2" presetClass="entr" presetSubtype="4" fill="hold" grpId="0" nodeType="withEffect">
                                      <p:stCondLst>
                                        <p:cond delay="1000"/>
                                      </p:stCondLst>
                                      <p:childTnLst>
                                        <p:set>
                                          <p:cBhvr>
                                            <p:cTn id="26" dur="1" fill="hold">
                                              <p:stCondLst>
                                                <p:cond delay="0"/>
                                              </p:stCondLst>
                                            </p:cTn>
                                            <p:tgtEl>
                                              <p:spTgt spid="2"/>
                                            </p:tgtEl>
                                            <p:attrNameLst>
                                              <p:attrName>style.visibility</p:attrName>
                                            </p:attrNameLst>
                                          </p:cBhvr>
                                          <p:to>
                                            <p:strVal val="visible"/>
                                          </p:to>
                                        </p:set>
                                        <p:anim calcmode="lin" valueType="num">
                                          <p:cBhvr additive="base">
                                            <p:cTn id="27" dur="1000" fill="hold"/>
                                            <p:tgtEl>
                                              <p:spTgt spid="2"/>
                                            </p:tgtEl>
                                            <p:attrNameLst>
                                              <p:attrName>ppt_x</p:attrName>
                                            </p:attrNameLst>
                                          </p:cBhvr>
                                          <p:tavLst>
                                            <p:tav tm="0">
                                              <p:val>
                                                <p:strVal val="#ppt_x"/>
                                              </p:val>
                                            </p:tav>
                                            <p:tav tm="100000">
                                              <p:val>
                                                <p:strVal val="#ppt_x"/>
                                              </p:val>
                                            </p:tav>
                                          </p:tavLst>
                                        </p:anim>
                                        <p:anim calcmode="lin" valueType="num">
                                          <p:cBhvr additive="base">
                                            <p:cTn id="28" dur="1000" fill="hold"/>
                                            <p:tgtEl>
                                              <p:spTgt spid="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1000"/>
                                      </p:stCondLst>
                                      <p:childTnLst>
                                        <p:set>
                                          <p:cBhvr>
                                            <p:cTn id="30" dur="1" fill="hold">
                                              <p:stCondLst>
                                                <p:cond delay="0"/>
                                              </p:stCondLst>
                                            </p:cTn>
                                            <p:tgtEl>
                                              <p:spTgt spid="12"/>
                                            </p:tgtEl>
                                            <p:attrNameLst>
                                              <p:attrName>style.visibility</p:attrName>
                                            </p:attrNameLst>
                                          </p:cBhvr>
                                          <p:to>
                                            <p:strVal val="visible"/>
                                          </p:to>
                                        </p:set>
                                        <p:anim calcmode="lin" valueType="num">
                                          <p:cBhvr additive="base">
                                            <p:cTn id="31" dur="1000" fill="hold"/>
                                            <p:tgtEl>
                                              <p:spTgt spid="12"/>
                                            </p:tgtEl>
                                            <p:attrNameLst>
                                              <p:attrName>ppt_x</p:attrName>
                                            </p:attrNameLst>
                                          </p:cBhvr>
                                          <p:tavLst>
                                            <p:tav tm="0">
                                              <p:val>
                                                <p:strVal val="#ppt_x"/>
                                              </p:val>
                                            </p:tav>
                                            <p:tav tm="100000">
                                              <p:val>
                                                <p:strVal val="#ppt_x"/>
                                              </p:val>
                                            </p:tav>
                                          </p:tavLst>
                                        </p:anim>
                                        <p:anim calcmode="lin" valueType="num">
                                          <p:cBhvr additive="base">
                                            <p:cTn id="32"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2" grpId="0"/>
          <p:bldP spid="525" grpId="0"/>
          <p:bldP spid="531" grpId="0"/>
          <p:bldP spid="2" grpId="0"/>
          <p:bldP spid="12"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idx="4294967295"/>
          </p:nvPr>
        </p:nvSpPr>
        <p:spPr>
          <a:xfrm>
            <a:off x="852241" y="1315776"/>
            <a:ext cx="6430782" cy="1327085"/>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IN" sz="9600" dirty="0">
                <a:solidFill>
                  <a:schemeClr val="lt1"/>
                </a:solidFill>
              </a:rPr>
              <a:t>Thank</a:t>
            </a:r>
            <a:endParaRPr sz="9600" dirty="0">
              <a:solidFill>
                <a:schemeClr val="lt1"/>
              </a:solidFill>
            </a:endParaRPr>
          </a:p>
        </p:txBody>
      </p:sp>
      <p:sp>
        <p:nvSpPr>
          <p:cNvPr id="130" name="Google Shape;130;p18"/>
          <p:cNvSpPr/>
          <p:nvPr/>
        </p:nvSpPr>
        <p:spPr>
          <a:xfrm>
            <a:off x="7431857" y="3487748"/>
            <a:ext cx="342784" cy="32730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31" name="Google Shape;131;p18"/>
          <p:cNvGrpSpPr/>
          <p:nvPr/>
        </p:nvGrpSpPr>
        <p:grpSpPr>
          <a:xfrm>
            <a:off x="7006825" y="1649538"/>
            <a:ext cx="1468628" cy="1468963"/>
            <a:chOff x="6654650" y="3665275"/>
            <a:chExt cx="409100" cy="409125"/>
          </a:xfrm>
        </p:grpSpPr>
        <p:sp>
          <p:nvSpPr>
            <p:cNvPr id="132" name="Google Shape;132;p18"/>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 name="Google Shape;133;p18"/>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4" name="Google Shape;134;p18"/>
          <p:cNvGrpSpPr/>
          <p:nvPr/>
        </p:nvGrpSpPr>
        <p:grpSpPr>
          <a:xfrm rot="1056973">
            <a:off x="5591034" y="2804226"/>
            <a:ext cx="970269" cy="970339"/>
            <a:chOff x="570875" y="4322250"/>
            <a:chExt cx="443300" cy="443325"/>
          </a:xfrm>
        </p:grpSpPr>
        <p:sp>
          <p:nvSpPr>
            <p:cNvPr id="135" name="Google Shape;135;p18"/>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 name="Google Shape;136;p18"/>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7" name="Google Shape;137;p18"/>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8" name="Google Shape;138;p18"/>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39" name="Google Shape;139;p18"/>
          <p:cNvSpPr/>
          <p:nvPr/>
        </p:nvSpPr>
        <p:spPr>
          <a:xfrm rot="2466579">
            <a:off x="5699940" y="1934386"/>
            <a:ext cx="476257" cy="45474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0" name="Google Shape;140;p18"/>
          <p:cNvSpPr/>
          <p:nvPr/>
        </p:nvSpPr>
        <p:spPr>
          <a:xfrm rot="-1609357">
            <a:off x="6396455" y="2220529"/>
            <a:ext cx="342748" cy="327267"/>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1" name="Google Shape;141;p18"/>
          <p:cNvSpPr/>
          <p:nvPr/>
        </p:nvSpPr>
        <p:spPr>
          <a:xfrm rot="2926412">
            <a:off x="8474641" y="2479791"/>
            <a:ext cx="256675" cy="24508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2" name="Google Shape;142;p18"/>
          <p:cNvSpPr/>
          <p:nvPr/>
        </p:nvSpPr>
        <p:spPr>
          <a:xfrm rot="-1609257">
            <a:off x="7640624" y="1262890"/>
            <a:ext cx="231253" cy="22080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 name="TextBox 1">
            <a:extLst>
              <a:ext uri="{FF2B5EF4-FFF2-40B4-BE49-F238E27FC236}">
                <a16:creationId xmlns:a16="http://schemas.microsoft.com/office/drawing/2014/main" id="{7BD3945B-C486-4EBA-9986-F2B386C2D6E0}"/>
              </a:ext>
            </a:extLst>
          </p:cNvPr>
          <p:cNvSpPr txBox="1"/>
          <p:nvPr/>
        </p:nvSpPr>
        <p:spPr>
          <a:xfrm>
            <a:off x="880522" y="2367318"/>
            <a:ext cx="3500298" cy="1569660"/>
          </a:xfrm>
          <a:prstGeom prst="rect">
            <a:avLst/>
          </a:prstGeom>
          <a:noFill/>
        </p:spPr>
        <p:txBody>
          <a:bodyPr wrap="square" rtlCol="0">
            <a:spAutoFit/>
          </a:bodyPr>
          <a:lstStyle/>
          <a:p>
            <a:r>
              <a:rPr lang="en-IN" sz="9600" b="1" dirty="0">
                <a:solidFill>
                  <a:schemeClr val="lt1"/>
                </a:solidFill>
                <a:latin typeface="Montserrat" panose="020B0604020202020204" charset="0"/>
              </a:rPr>
              <a:t>You!</a:t>
            </a:r>
            <a:endParaRPr lang="en-IN" sz="9600" b="1" dirty="0">
              <a:latin typeface="Montserrat" panose="020B0604020202020204" charset="0"/>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2.77778E-7 3.82716E-6 L 0.39931 -0.36266 " pathEditMode="relative" rAng="0" ptsTypes="AA">
                                          <p:cBhvr>
                                            <p:cTn id="6" dur="2000" fill="hold"/>
                                            <p:tgtEl>
                                              <p:spTgt spid="134"/>
                                            </p:tgtEl>
                                            <p:attrNameLst>
                                              <p:attrName>ppt_x</p:attrName>
                                              <p:attrName>ppt_y</p:attrName>
                                            </p:attrNameLst>
                                          </p:cBhvr>
                                          <p:rCtr x="19965" y="-18148"/>
                                        </p:animMotion>
                                      </p:childTnLst>
                                    </p:cTn>
                                  </p:par>
                                  <p:par>
                                    <p:cTn id="7" presetID="42" presetClass="path" presetSubtype="0" accel="50000" decel="50000" fill="hold" grpId="0" nodeType="withEffect">
                                      <p:stCondLst>
                                        <p:cond delay="0"/>
                                      </p:stCondLst>
                                      <p:childTnLst>
                                        <p:animMotion origin="layout" path="M -0.00052 -0.00031 L -0.0592 -0.14568 " pathEditMode="relative" rAng="0" ptsTypes="AA">
                                          <p:cBhvr>
                                            <p:cTn id="8" dur="1000" fill="hold"/>
                                            <p:tgtEl>
                                              <p:spTgt spid="139"/>
                                            </p:tgtEl>
                                            <p:attrNameLst>
                                              <p:attrName>ppt_x</p:attrName>
                                              <p:attrName>ppt_y</p:attrName>
                                            </p:attrNameLst>
                                          </p:cBhvr>
                                          <p:rCtr x="-2934" y="-7284"/>
                                        </p:animMotion>
                                      </p:childTnLst>
                                    </p:cTn>
                                  </p:par>
                                  <p:par>
                                    <p:cTn id="9" presetID="42" presetClass="path" presetSubtype="0" accel="50000" decel="50000" fill="hold" grpId="0" nodeType="withEffect">
                                      <p:stCondLst>
                                        <p:cond delay="250"/>
                                      </p:stCondLst>
                                      <p:childTnLst>
                                        <p:animMotion origin="layout" path="M 8.33333E-7 -2.46914E-7 L 0.00035 -0.12747 " pathEditMode="relative" rAng="0" ptsTypes="AA">
                                          <p:cBhvr>
                                            <p:cTn id="10" dur="1000" fill="hold"/>
                                            <p:tgtEl>
                                              <p:spTgt spid="140"/>
                                            </p:tgtEl>
                                            <p:attrNameLst>
                                              <p:attrName>ppt_x</p:attrName>
                                              <p:attrName>ppt_y</p:attrName>
                                            </p:attrNameLst>
                                          </p:cBhvr>
                                          <p:rCtr x="17" y="-6389"/>
                                        </p:animMotion>
                                      </p:childTnLst>
                                    </p:cTn>
                                  </p:par>
                                  <p:par>
                                    <p:cTn id="11" presetID="42" presetClass="path" presetSubtype="0" accel="50000" decel="50000" fill="hold" grpId="0" nodeType="withEffect">
                                      <p:stCondLst>
                                        <p:cond delay="750"/>
                                      </p:stCondLst>
                                      <p:childTnLst>
                                        <p:animMotion origin="layout" path="M -3.88889E-6 4.69136E-6 L -0.02152 -0.09723 " pathEditMode="relative" rAng="0" ptsTypes="AA">
                                          <p:cBhvr>
                                            <p:cTn id="12" dur="1000" fill="hold"/>
                                            <p:tgtEl>
                                              <p:spTgt spid="142"/>
                                            </p:tgtEl>
                                            <p:attrNameLst>
                                              <p:attrName>ppt_x</p:attrName>
                                              <p:attrName>ppt_y</p:attrName>
                                            </p:attrNameLst>
                                          </p:cBhvr>
                                          <p:rCtr x="-1076" y="-4877"/>
                                        </p:animMotion>
                                      </p:childTnLst>
                                    </p:cTn>
                                  </p:par>
                                  <p:par>
                                    <p:cTn id="13" presetID="42" presetClass="path" presetSubtype="0" accel="50000" decel="50000" fill="hold" grpId="0" nodeType="withEffect">
                                      <p:stCondLst>
                                        <p:cond delay="250"/>
                                      </p:stCondLst>
                                      <p:childTnLst>
                                        <p:animMotion origin="layout" path="M -3.61111E-6 3.45679E-6 L 0.03351 0.1037 " pathEditMode="relative" rAng="0" ptsTypes="AA">
                                          <p:cBhvr>
                                            <p:cTn id="14" dur="1000" fill="hold"/>
                                            <p:tgtEl>
                                              <p:spTgt spid="130"/>
                                            </p:tgtEl>
                                            <p:attrNameLst>
                                              <p:attrName>ppt_x</p:attrName>
                                              <p:attrName>ppt_y</p:attrName>
                                            </p:attrNameLst>
                                          </p:cBhvr>
                                          <p:rCtr x="1667" y="5185"/>
                                        </p:animMotion>
                                      </p:childTnLst>
                                    </p:cTn>
                                  </p:par>
                                  <p:par>
                                    <p:cTn id="15" presetID="42" presetClass="path" presetSubtype="0" accel="50000" decel="50000" fill="hold" grpId="0" nodeType="withEffect">
                                      <p:stCondLst>
                                        <p:cond delay="500"/>
                                      </p:stCondLst>
                                      <p:childTnLst>
                                        <p:animMotion origin="layout" path="M 1.38889E-6 -4.19753E-6 L 0.03108 0.07655 " pathEditMode="relative" rAng="0" ptsTypes="AA">
                                          <p:cBhvr>
                                            <p:cTn id="16" dur="1000" fill="hold"/>
                                            <p:tgtEl>
                                              <p:spTgt spid="141"/>
                                            </p:tgtEl>
                                            <p:attrNameLst>
                                              <p:attrName>ppt_x</p:attrName>
                                              <p:attrName>ppt_y</p:attrName>
                                            </p:attrNameLst>
                                          </p:cBhvr>
                                          <p:rCtr x="1545" y="3827"/>
                                        </p:animMotion>
                                      </p:childTnLst>
                                    </p:cTn>
                                  </p:par>
                                  <p:par>
                                    <p:cTn id="17" presetID="2" presetClass="entr" presetSubtype="1" fill="hold" grpId="0" nodeType="withEffect" p14:presetBounceEnd="77500">
                                      <p:stCondLst>
                                        <p:cond delay="700"/>
                                      </p:stCondLst>
                                      <p:childTnLst>
                                        <p:set>
                                          <p:cBhvr>
                                            <p:cTn id="18" dur="1" fill="hold">
                                              <p:stCondLst>
                                                <p:cond delay="0"/>
                                              </p:stCondLst>
                                            </p:cTn>
                                            <p:tgtEl>
                                              <p:spTgt spid="128"/>
                                            </p:tgtEl>
                                            <p:attrNameLst>
                                              <p:attrName>style.visibility</p:attrName>
                                            </p:attrNameLst>
                                          </p:cBhvr>
                                          <p:to>
                                            <p:strVal val="visible"/>
                                          </p:to>
                                        </p:set>
                                        <p:anim calcmode="lin" valueType="num" p14:bounceEnd="77500">
                                          <p:cBhvr additive="base">
                                            <p:cTn id="19" dur="2000" fill="hold"/>
                                            <p:tgtEl>
                                              <p:spTgt spid="128"/>
                                            </p:tgtEl>
                                            <p:attrNameLst>
                                              <p:attrName>ppt_x</p:attrName>
                                            </p:attrNameLst>
                                          </p:cBhvr>
                                          <p:tavLst>
                                            <p:tav tm="0">
                                              <p:val>
                                                <p:strVal val="#ppt_x"/>
                                              </p:val>
                                            </p:tav>
                                            <p:tav tm="100000">
                                              <p:val>
                                                <p:strVal val="#ppt_x"/>
                                              </p:val>
                                            </p:tav>
                                          </p:tavLst>
                                        </p:anim>
                                        <p:anim calcmode="lin" valueType="num" p14:bounceEnd="77500">
                                          <p:cBhvr additive="base">
                                            <p:cTn id="20" dur="2000" fill="hold"/>
                                            <p:tgtEl>
                                              <p:spTgt spid="128"/>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14:presetBounceEnd="75000">
                                      <p:stCondLst>
                                        <p:cond delay="500"/>
                                      </p:stCondLst>
                                      <p:childTnLst>
                                        <p:set>
                                          <p:cBhvr>
                                            <p:cTn id="22" dur="1" fill="hold">
                                              <p:stCondLst>
                                                <p:cond delay="0"/>
                                              </p:stCondLst>
                                            </p:cTn>
                                            <p:tgtEl>
                                              <p:spTgt spid="2"/>
                                            </p:tgtEl>
                                            <p:attrNameLst>
                                              <p:attrName>style.visibility</p:attrName>
                                            </p:attrNameLst>
                                          </p:cBhvr>
                                          <p:to>
                                            <p:strVal val="visible"/>
                                          </p:to>
                                        </p:set>
                                        <p:anim calcmode="lin" valueType="num" p14:bounceEnd="75000">
                                          <p:cBhvr additive="base">
                                            <p:cTn id="23" dur="2000" fill="hold"/>
                                            <p:tgtEl>
                                              <p:spTgt spid="2"/>
                                            </p:tgtEl>
                                            <p:attrNameLst>
                                              <p:attrName>ppt_x</p:attrName>
                                            </p:attrNameLst>
                                          </p:cBhvr>
                                          <p:tavLst>
                                            <p:tav tm="0">
                                              <p:val>
                                                <p:strVal val="#ppt_x"/>
                                              </p:val>
                                            </p:tav>
                                            <p:tav tm="100000">
                                              <p:val>
                                                <p:strVal val="#ppt_x"/>
                                              </p:val>
                                            </p:tav>
                                          </p:tavLst>
                                        </p:anim>
                                        <p:anim calcmode="lin" valueType="num" p14:bounceEnd="75000">
                                          <p:cBhvr additive="base">
                                            <p:cTn id="24" dur="2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P spid="130" grpId="0" animBg="1"/>
          <p:bldP spid="139" grpId="0" animBg="1"/>
          <p:bldP spid="140" grpId="0" animBg="1"/>
          <p:bldP spid="141" grpId="0" animBg="1"/>
          <p:bldP spid="142" grpId="0" animBg="1"/>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2.77778E-7 3.82716E-6 L 0.39931 -0.36266 " pathEditMode="relative" rAng="0" ptsTypes="AA">
                                          <p:cBhvr>
                                            <p:cTn id="6" dur="2000" fill="hold"/>
                                            <p:tgtEl>
                                              <p:spTgt spid="134"/>
                                            </p:tgtEl>
                                            <p:attrNameLst>
                                              <p:attrName>ppt_x</p:attrName>
                                              <p:attrName>ppt_y</p:attrName>
                                            </p:attrNameLst>
                                          </p:cBhvr>
                                          <p:rCtr x="19965" y="-18148"/>
                                        </p:animMotion>
                                      </p:childTnLst>
                                    </p:cTn>
                                  </p:par>
                                  <p:par>
                                    <p:cTn id="7" presetID="42" presetClass="path" presetSubtype="0" accel="50000" decel="50000" fill="hold" grpId="0" nodeType="withEffect">
                                      <p:stCondLst>
                                        <p:cond delay="0"/>
                                      </p:stCondLst>
                                      <p:childTnLst>
                                        <p:animMotion origin="layout" path="M -0.00052 -0.00031 L -0.0592 -0.14568 " pathEditMode="relative" rAng="0" ptsTypes="AA">
                                          <p:cBhvr>
                                            <p:cTn id="8" dur="1000" fill="hold"/>
                                            <p:tgtEl>
                                              <p:spTgt spid="139"/>
                                            </p:tgtEl>
                                            <p:attrNameLst>
                                              <p:attrName>ppt_x</p:attrName>
                                              <p:attrName>ppt_y</p:attrName>
                                            </p:attrNameLst>
                                          </p:cBhvr>
                                          <p:rCtr x="-2934" y="-7284"/>
                                        </p:animMotion>
                                      </p:childTnLst>
                                    </p:cTn>
                                  </p:par>
                                  <p:par>
                                    <p:cTn id="9" presetID="42" presetClass="path" presetSubtype="0" accel="50000" decel="50000" fill="hold" grpId="0" nodeType="withEffect">
                                      <p:stCondLst>
                                        <p:cond delay="250"/>
                                      </p:stCondLst>
                                      <p:childTnLst>
                                        <p:animMotion origin="layout" path="M 8.33333E-7 -2.46914E-7 L 0.00035 -0.12747 " pathEditMode="relative" rAng="0" ptsTypes="AA">
                                          <p:cBhvr>
                                            <p:cTn id="10" dur="1000" fill="hold"/>
                                            <p:tgtEl>
                                              <p:spTgt spid="140"/>
                                            </p:tgtEl>
                                            <p:attrNameLst>
                                              <p:attrName>ppt_x</p:attrName>
                                              <p:attrName>ppt_y</p:attrName>
                                            </p:attrNameLst>
                                          </p:cBhvr>
                                          <p:rCtr x="17" y="-6389"/>
                                        </p:animMotion>
                                      </p:childTnLst>
                                    </p:cTn>
                                  </p:par>
                                  <p:par>
                                    <p:cTn id="11" presetID="42" presetClass="path" presetSubtype="0" accel="50000" decel="50000" fill="hold" grpId="0" nodeType="withEffect">
                                      <p:stCondLst>
                                        <p:cond delay="750"/>
                                      </p:stCondLst>
                                      <p:childTnLst>
                                        <p:animMotion origin="layout" path="M -3.88889E-6 4.69136E-6 L -0.02152 -0.09723 " pathEditMode="relative" rAng="0" ptsTypes="AA">
                                          <p:cBhvr>
                                            <p:cTn id="12" dur="1000" fill="hold"/>
                                            <p:tgtEl>
                                              <p:spTgt spid="142"/>
                                            </p:tgtEl>
                                            <p:attrNameLst>
                                              <p:attrName>ppt_x</p:attrName>
                                              <p:attrName>ppt_y</p:attrName>
                                            </p:attrNameLst>
                                          </p:cBhvr>
                                          <p:rCtr x="-1076" y="-4877"/>
                                        </p:animMotion>
                                      </p:childTnLst>
                                    </p:cTn>
                                  </p:par>
                                  <p:par>
                                    <p:cTn id="13" presetID="42" presetClass="path" presetSubtype="0" accel="50000" decel="50000" fill="hold" grpId="0" nodeType="withEffect">
                                      <p:stCondLst>
                                        <p:cond delay="250"/>
                                      </p:stCondLst>
                                      <p:childTnLst>
                                        <p:animMotion origin="layout" path="M -3.61111E-6 3.45679E-6 L 0.03351 0.1037 " pathEditMode="relative" rAng="0" ptsTypes="AA">
                                          <p:cBhvr>
                                            <p:cTn id="14" dur="1000" fill="hold"/>
                                            <p:tgtEl>
                                              <p:spTgt spid="130"/>
                                            </p:tgtEl>
                                            <p:attrNameLst>
                                              <p:attrName>ppt_x</p:attrName>
                                              <p:attrName>ppt_y</p:attrName>
                                            </p:attrNameLst>
                                          </p:cBhvr>
                                          <p:rCtr x="1667" y="5185"/>
                                        </p:animMotion>
                                      </p:childTnLst>
                                    </p:cTn>
                                  </p:par>
                                  <p:par>
                                    <p:cTn id="15" presetID="42" presetClass="path" presetSubtype="0" accel="50000" decel="50000" fill="hold" grpId="0" nodeType="withEffect">
                                      <p:stCondLst>
                                        <p:cond delay="500"/>
                                      </p:stCondLst>
                                      <p:childTnLst>
                                        <p:animMotion origin="layout" path="M 1.38889E-6 -4.19753E-6 L 0.03108 0.07655 " pathEditMode="relative" rAng="0" ptsTypes="AA">
                                          <p:cBhvr>
                                            <p:cTn id="16" dur="1000" fill="hold"/>
                                            <p:tgtEl>
                                              <p:spTgt spid="141"/>
                                            </p:tgtEl>
                                            <p:attrNameLst>
                                              <p:attrName>ppt_x</p:attrName>
                                              <p:attrName>ppt_y</p:attrName>
                                            </p:attrNameLst>
                                          </p:cBhvr>
                                          <p:rCtr x="1545" y="3827"/>
                                        </p:animMotion>
                                      </p:childTnLst>
                                    </p:cTn>
                                  </p:par>
                                  <p:par>
                                    <p:cTn id="17" presetID="2" presetClass="entr" presetSubtype="1" fill="hold" grpId="0" nodeType="withEffect">
                                      <p:stCondLst>
                                        <p:cond delay="700"/>
                                      </p:stCondLst>
                                      <p:childTnLst>
                                        <p:set>
                                          <p:cBhvr>
                                            <p:cTn id="18" dur="1" fill="hold">
                                              <p:stCondLst>
                                                <p:cond delay="0"/>
                                              </p:stCondLst>
                                            </p:cTn>
                                            <p:tgtEl>
                                              <p:spTgt spid="128"/>
                                            </p:tgtEl>
                                            <p:attrNameLst>
                                              <p:attrName>style.visibility</p:attrName>
                                            </p:attrNameLst>
                                          </p:cBhvr>
                                          <p:to>
                                            <p:strVal val="visible"/>
                                          </p:to>
                                        </p:set>
                                        <p:anim calcmode="lin" valueType="num">
                                          <p:cBhvr additive="base">
                                            <p:cTn id="19" dur="2000" fill="hold"/>
                                            <p:tgtEl>
                                              <p:spTgt spid="128"/>
                                            </p:tgtEl>
                                            <p:attrNameLst>
                                              <p:attrName>ppt_x</p:attrName>
                                            </p:attrNameLst>
                                          </p:cBhvr>
                                          <p:tavLst>
                                            <p:tav tm="0">
                                              <p:val>
                                                <p:strVal val="#ppt_x"/>
                                              </p:val>
                                            </p:tav>
                                            <p:tav tm="100000">
                                              <p:val>
                                                <p:strVal val="#ppt_x"/>
                                              </p:val>
                                            </p:tav>
                                          </p:tavLst>
                                        </p:anim>
                                        <p:anim calcmode="lin" valueType="num">
                                          <p:cBhvr additive="base">
                                            <p:cTn id="20" dur="2000" fill="hold"/>
                                            <p:tgtEl>
                                              <p:spTgt spid="128"/>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50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2000" fill="hold"/>
                                            <p:tgtEl>
                                              <p:spTgt spid="2"/>
                                            </p:tgtEl>
                                            <p:attrNameLst>
                                              <p:attrName>ppt_x</p:attrName>
                                            </p:attrNameLst>
                                          </p:cBhvr>
                                          <p:tavLst>
                                            <p:tav tm="0">
                                              <p:val>
                                                <p:strVal val="#ppt_x"/>
                                              </p:val>
                                            </p:tav>
                                            <p:tav tm="100000">
                                              <p:val>
                                                <p:strVal val="#ppt_x"/>
                                              </p:val>
                                            </p:tav>
                                          </p:tavLst>
                                        </p:anim>
                                        <p:anim calcmode="lin" valueType="num">
                                          <p:cBhvr additive="base">
                                            <p:cTn id="24" dur="2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P spid="130" grpId="0" animBg="1"/>
          <p:bldP spid="139" grpId="0" animBg="1"/>
          <p:bldP spid="140" grpId="0" animBg="1"/>
          <p:bldP spid="141" grpId="0" animBg="1"/>
          <p:bldP spid="142" grpId="0" animBg="1"/>
          <p:bldP spid="2"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358355"/>
            <a:ext cx="7772400" cy="808051"/>
          </a:xfrm>
          <a:prstGeom prst="rect">
            <a:avLst/>
          </a:prstGeom>
        </p:spPr>
        <p:txBody>
          <a:bodyPr spcFirstLastPara="1" wrap="square" lIns="0" tIns="0" rIns="0" bIns="0" anchor="b" anchorCtr="0">
            <a:noAutofit/>
          </a:bodyPr>
          <a:lstStyle/>
          <a:p>
            <a:pPr lvl="0"/>
            <a:r>
              <a:rPr lang="en-IN" sz="4400" dirty="0"/>
              <a:t>ABSTRACT</a:t>
            </a:r>
            <a:endParaRPr sz="4400" dirty="0"/>
          </a:p>
        </p:txBody>
      </p:sp>
      <p:sp>
        <p:nvSpPr>
          <p:cNvPr id="110" name="Google Shape;110;p15"/>
          <p:cNvSpPr txBox="1">
            <a:spLocks noGrp="1"/>
          </p:cNvSpPr>
          <p:nvPr>
            <p:ph type="subTitle" idx="1"/>
          </p:nvPr>
        </p:nvSpPr>
        <p:spPr>
          <a:xfrm>
            <a:off x="685800" y="1507627"/>
            <a:ext cx="7772400" cy="3095546"/>
          </a:xfrm>
          <a:prstGeom prst="rect">
            <a:avLst/>
          </a:prstGeom>
        </p:spPr>
        <p:txBody>
          <a:bodyPr spcFirstLastPara="1" wrap="square" lIns="0" tIns="0" rIns="0" bIns="0" anchor="t" anchorCtr="0">
            <a:noAutofit/>
          </a:bodyPr>
          <a:lstStyle/>
          <a:p>
            <a:pPr marL="0" indent="0" algn="just">
              <a:spcAft>
                <a:spcPts val="600"/>
              </a:spcAft>
            </a:pPr>
            <a:r>
              <a:rPr lang="en-IN" sz="1800" dirty="0">
                <a:latin typeface="Calibri" panose="020F0502020204030204" pitchFamily="34" charset="0"/>
                <a:cs typeface="Calibri" panose="020F0502020204030204" pitchFamily="34" charset="0"/>
              </a:rPr>
              <a:t>There are different reasons for which people need an artificial of locomotion such as a virtual mouse. This is implementing a controlling system which enables an individual to move mouse pointer without the help of another person is very helpful. The idea of eye controls of great use to not only the future of natural input but more importantly the handicapped and disabled. Camera is capturing the image of eye movement. First detect pupil centre position of eye. Then the different variation on pupil position get different command set for virtual keyboard.  The signals pass the motor driver to interface with the virtual mouse itself.  The motor driver will control both speed and direction to enable the virtual mouse to move forward, left, right and stop.</a:t>
            </a:r>
          </a:p>
        </p:txBody>
      </p:sp>
      <p:sp>
        <p:nvSpPr>
          <p:cNvPr id="4" name="Google Shape;123;p17">
            <a:extLst>
              <a:ext uri="{FF2B5EF4-FFF2-40B4-BE49-F238E27FC236}">
                <a16:creationId xmlns:a16="http://schemas.microsoft.com/office/drawing/2014/main" id="{FFE2254F-CEE6-431B-9460-CACB90CD6965}"/>
              </a:ext>
            </a:extLst>
          </p:cNvPr>
          <p:cNvSpPr txBox="1">
            <a:spLocks/>
          </p:cNvSpPr>
          <p:nvPr/>
        </p:nvSpPr>
        <p:spPr>
          <a:xfrm>
            <a:off x="8480584" y="4749851"/>
            <a:ext cx="548700" cy="393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z="1300" b="1" smtClean="0">
                <a:solidFill>
                  <a:schemeClr val="tx1">
                    <a:lumMod val="50000"/>
                    <a:lumOff val="50000"/>
                  </a:schemeClr>
                </a:solidFill>
                <a:latin typeface="Montserrat" panose="020B0604020202020204" charset="0"/>
              </a:rPr>
              <a:pPr algn="r"/>
              <a:t>2</a:t>
            </a:fld>
            <a:endParaRPr lang="en" sz="1300" b="1" dirty="0">
              <a:solidFill>
                <a:schemeClr val="tx1">
                  <a:lumMod val="50000"/>
                  <a:lumOff val="50000"/>
                </a:schemeClr>
              </a:solidFill>
              <a:latin typeface="Montserrat" panose="020B060402020202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title"/>
          </p:nvPr>
        </p:nvSpPr>
        <p:spPr>
          <a:xfrm>
            <a:off x="855300" y="596326"/>
            <a:ext cx="7433400" cy="635974"/>
          </a:xfrm>
          <a:prstGeom prst="rect">
            <a:avLst/>
          </a:prstGeom>
        </p:spPr>
        <p:txBody>
          <a:bodyPr spcFirstLastPara="1" wrap="square" lIns="0" tIns="0" rIns="0" bIns="0" anchor="b" anchorCtr="0">
            <a:noAutofit/>
          </a:bodyPr>
          <a:lstStyle/>
          <a:p>
            <a:pPr lvl="0"/>
            <a:r>
              <a:rPr lang="en-IN" sz="4000" dirty="0"/>
              <a:t>INTRODUCTION</a:t>
            </a:r>
            <a:endParaRPr sz="4000" dirty="0"/>
          </a:p>
        </p:txBody>
      </p:sp>
      <p:sp>
        <p:nvSpPr>
          <p:cNvPr id="122" name="Google Shape;122;p17"/>
          <p:cNvSpPr txBox="1">
            <a:spLocks noGrp="1"/>
          </p:cNvSpPr>
          <p:nvPr>
            <p:ph type="body" idx="1"/>
          </p:nvPr>
        </p:nvSpPr>
        <p:spPr>
          <a:xfrm>
            <a:off x="855300" y="1513274"/>
            <a:ext cx="7433400" cy="3033900"/>
          </a:xfrm>
          <a:prstGeom prst="rect">
            <a:avLst/>
          </a:prstGeom>
        </p:spPr>
        <p:txBody>
          <a:bodyPr spcFirstLastPara="1" wrap="square" lIns="0" tIns="0" rIns="0" bIns="0" anchor="t" anchorCtr="0">
            <a:noAutofit/>
          </a:bodyPr>
          <a:lstStyle/>
          <a:p>
            <a:pPr marL="76200" indent="0">
              <a:buNone/>
            </a:pPr>
            <a:r>
              <a:rPr lang="en-IN" sz="1800" dirty="0">
                <a:latin typeface="Calibri" panose="020F0502020204030204" pitchFamily="34" charset="0"/>
                <a:ea typeface="Inconsolata ExtraCondensed Medi" panose="00000509000000000000" pitchFamily="49" charset="0"/>
                <a:cs typeface="Calibri" panose="020F0502020204030204" pitchFamily="34" charset="0"/>
              </a:rPr>
              <a:t>As the computer technologies are growing rapidly, the importance of human computer interaction becomes highly notable. Some persons who are disabled cannot be able to use the computers. Eye ball movement control mainly helpful for disabled people. Incorporating this eye controlling system with the computers will make them to work without the help of other individual. Human-Computer Interface (HCI) is focused on use of computer technology to provide interface between the computer and the human. There is a need for finding the suitable technology that makes the effective communication between human and computer. </a:t>
            </a:r>
          </a:p>
          <a:p>
            <a:pPr marL="76200" lvl="0" indent="0" algn="l" rtl="0">
              <a:spcBef>
                <a:spcPts val="0"/>
              </a:spcBef>
              <a:spcAft>
                <a:spcPts val="0"/>
              </a:spcAft>
              <a:buSzPts val="2400"/>
              <a:buNone/>
            </a:pPr>
            <a:endParaRPr sz="1800" dirty="0">
              <a:latin typeface="Calibri" panose="020F0502020204030204" pitchFamily="34" charset="0"/>
              <a:ea typeface="Inconsolata ExtraCondensed Medi" panose="00000509000000000000" pitchFamily="49" charset="0"/>
              <a:cs typeface="Calibri" panose="020F0502020204030204" pitchFamily="34" charset="0"/>
            </a:endParaRPr>
          </a:p>
        </p:txBody>
      </p:sp>
      <p:sp>
        <p:nvSpPr>
          <p:cNvPr id="123" name="Google Shape;123;p1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2"/>
          <p:cNvSpPr txBox="1">
            <a:spLocks noGrp="1"/>
          </p:cNvSpPr>
          <p:nvPr>
            <p:ph type="ctrTitle"/>
          </p:nvPr>
        </p:nvSpPr>
        <p:spPr>
          <a:xfrm>
            <a:off x="696191" y="555813"/>
            <a:ext cx="7772400" cy="649533"/>
          </a:xfrm>
          <a:prstGeom prst="rect">
            <a:avLst/>
          </a:prstGeom>
        </p:spPr>
        <p:txBody>
          <a:bodyPr spcFirstLastPara="1" wrap="square" lIns="0" tIns="0" rIns="0" bIns="0" anchor="ctr" anchorCtr="0">
            <a:noAutofit/>
          </a:bodyPr>
          <a:lstStyle/>
          <a:p>
            <a:pPr lvl="0"/>
            <a:r>
              <a:rPr lang="en-IN" sz="4400" dirty="0"/>
              <a:t>EXISTING SYSTEM</a:t>
            </a:r>
            <a:endParaRPr sz="3200" dirty="0"/>
          </a:p>
        </p:txBody>
      </p:sp>
      <p:sp>
        <p:nvSpPr>
          <p:cNvPr id="2" name="TextBox 1">
            <a:extLst>
              <a:ext uri="{FF2B5EF4-FFF2-40B4-BE49-F238E27FC236}">
                <a16:creationId xmlns:a16="http://schemas.microsoft.com/office/drawing/2014/main" id="{64CC47DD-D4BC-4801-A547-DE6E2153C9A5}"/>
              </a:ext>
            </a:extLst>
          </p:cNvPr>
          <p:cNvSpPr txBox="1"/>
          <p:nvPr/>
        </p:nvSpPr>
        <p:spPr>
          <a:xfrm>
            <a:off x="696191" y="1527464"/>
            <a:ext cx="7772400" cy="2246769"/>
          </a:xfrm>
          <a:prstGeom prst="rect">
            <a:avLst/>
          </a:prstGeom>
          <a:noFill/>
        </p:spPr>
        <p:txBody>
          <a:bodyPr wrap="square" rtlCol="0">
            <a:spAutoFit/>
          </a:bodyPr>
          <a:lstStyle/>
          <a:p>
            <a:pPr algn="just"/>
            <a:r>
              <a:rPr lang="en-IN" sz="2000" dirty="0">
                <a:latin typeface="Calibri" panose="020F0502020204030204" pitchFamily="34" charset="0"/>
                <a:cs typeface="Calibri" panose="020F0502020204030204" pitchFamily="34" charset="0"/>
              </a:rPr>
              <a:t>MATLAB detect the iris and control curser. Eye movement-controlled wheel chair is existing one that controls the wheel chair by monitoring eye movement. In MATLAB is difficult to predict the Centroid of eye so we go for OpenCV. The different eye-motions are classified with the help of support vector machine classifier. The eye-movements are eye open, eye close, eyeball left and eyeball right are captured by web camera. SVM can analyse data and used for classification and regression analysis. </a:t>
            </a:r>
          </a:p>
        </p:txBody>
      </p:sp>
      <p:sp>
        <p:nvSpPr>
          <p:cNvPr id="4" name="Google Shape;123;p17">
            <a:extLst>
              <a:ext uri="{FF2B5EF4-FFF2-40B4-BE49-F238E27FC236}">
                <a16:creationId xmlns:a16="http://schemas.microsoft.com/office/drawing/2014/main" id="{FB3A0168-EC10-436F-BA7E-CA62AE1671D2}"/>
              </a:ext>
            </a:extLst>
          </p:cNvPr>
          <p:cNvSpPr txBox="1">
            <a:spLocks/>
          </p:cNvSpPr>
          <p:nvPr/>
        </p:nvSpPr>
        <p:spPr>
          <a:xfrm>
            <a:off x="8490975" y="4749851"/>
            <a:ext cx="548700" cy="393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z="1300" b="1" smtClean="0">
                <a:solidFill>
                  <a:schemeClr val="tx1">
                    <a:lumMod val="50000"/>
                    <a:lumOff val="50000"/>
                  </a:schemeClr>
                </a:solidFill>
                <a:latin typeface="Montserrat" panose="020B0604020202020204" charset="0"/>
              </a:rPr>
              <a:pPr algn="r"/>
              <a:t>4</a:t>
            </a:fld>
            <a:endParaRPr lang="en" sz="1300" b="1" dirty="0">
              <a:solidFill>
                <a:schemeClr val="tx1">
                  <a:lumMod val="50000"/>
                  <a:lumOff val="50000"/>
                </a:schemeClr>
              </a:solidFill>
              <a:latin typeface="Montserrat" panose="020B0604020202020204" charset="0"/>
            </a:endParaRPr>
          </a:p>
        </p:txBody>
      </p:sp>
    </p:spTree>
    <p:extLst>
      <p:ext uri="{BB962C8B-B14F-4D97-AF65-F5344CB8AC3E}">
        <p14:creationId xmlns:p14="http://schemas.microsoft.com/office/powerpoint/2010/main" val="2781871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a:spLocks noGrp="1"/>
          </p:cNvSpPr>
          <p:nvPr>
            <p:ph type="ctrTitle"/>
          </p:nvPr>
        </p:nvSpPr>
        <p:spPr>
          <a:xfrm>
            <a:off x="685800" y="602673"/>
            <a:ext cx="7772400" cy="714531"/>
          </a:xfrm>
          <a:prstGeom prst="rect">
            <a:avLst/>
          </a:prstGeom>
        </p:spPr>
        <p:txBody>
          <a:bodyPr spcFirstLastPara="1" wrap="square" lIns="0" tIns="0" rIns="0" bIns="0" anchor="b" anchorCtr="0">
            <a:noAutofit/>
          </a:bodyPr>
          <a:lstStyle/>
          <a:p>
            <a:pPr lvl="0"/>
            <a:r>
              <a:rPr lang="en-IN" sz="4400" dirty="0"/>
              <a:t>PROPOSED SYSTEM</a:t>
            </a:r>
            <a:endParaRPr sz="4400" dirty="0"/>
          </a:p>
        </p:txBody>
      </p:sp>
      <p:sp>
        <p:nvSpPr>
          <p:cNvPr id="110" name="Google Shape;110;p15"/>
          <p:cNvSpPr txBox="1">
            <a:spLocks noGrp="1"/>
          </p:cNvSpPr>
          <p:nvPr>
            <p:ph type="subTitle" idx="1"/>
          </p:nvPr>
        </p:nvSpPr>
        <p:spPr>
          <a:xfrm>
            <a:off x="685800" y="1600200"/>
            <a:ext cx="7772400" cy="2556164"/>
          </a:xfrm>
          <a:prstGeom prst="rect">
            <a:avLst/>
          </a:prstGeom>
        </p:spPr>
        <p:txBody>
          <a:bodyPr spcFirstLastPara="1" wrap="square" lIns="0" tIns="0" rIns="0" bIns="0" anchor="t" anchorCtr="0">
            <a:noAutofit/>
          </a:bodyPr>
          <a:lstStyle/>
          <a:p>
            <a:pPr marL="0" indent="0" algn="just"/>
            <a:r>
              <a:rPr lang="en-IN" sz="2000" dirty="0">
                <a:latin typeface="Calibri" panose="020F0502020204030204" pitchFamily="34" charset="0"/>
              </a:rPr>
              <a:t>The exact position of the pupil is known by using Vertical Integral Projection And Horizontal Projection. These projections divide the whole picture to homogenous subsets. The Arbitrary Threshold is used in the proposed method. The noise can be removed by using Gaussian Filter. The strong pixel value is based on Minimum Gradient Point. The lower threshold protects against splitting edges in the contrast region. Circular Hough Transform is used for finding the inner and outer boundaries. Hough Transform check all the edge points with centre coordinates.</a:t>
            </a:r>
            <a:endParaRPr lang="en-IN" sz="2000" b="1" dirty="0">
              <a:latin typeface="Calibri" panose="020F0502020204030204" pitchFamily="34" charset="0"/>
            </a:endParaRPr>
          </a:p>
        </p:txBody>
      </p:sp>
      <p:sp>
        <p:nvSpPr>
          <p:cNvPr id="4" name="Google Shape;123;p17">
            <a:extLst>
              <a:ext uri="{FF2B5EF4-FFF2-40B4-BE49-F238E27FC236}">
                <a16:creationId xmlns:a16="http://schemas.microsoft.com/office/drawing/2014/main" id="{38C63F31-36DA-4959-B00D-4361EE42F778}"/>
              </a:ext>
            </a:extLst>
          </p:cNvPr>
          <p:cNvSpPr txBox="1">
            <a:spLocks/>
          </p:cNvSpPr>
          <p:nvPr/>
        </p:nvSpPr>
        <p:spPr>
          <a:xfrm>
            <a:off x="8458200" y="4749900"/>
            <a:ext cx="536956" cy="393600"/>
          </a:xfrm>
          <a:prstGeom prst="rect">
            <a:avLst/>
          </a:prstGeom>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fld id="{00000000-1234-1234-1234-123412341234}" type="slidenum">
              <a:rPr lang="en" sz="1300" b="1" smtClean="0">
                <a:solidFill>
                  <a:schemeClr val="tx1">
                    <a:lumMod val="50000"/>
                    <a:lumOff val="50000"/>
                  </a:schemeClr>
                </a:solidFill>
                <a:latin typeface="Montserrat" panose="020B0604020202020204" charset="0"/>
              </a:rPr>
              <a:pPr algn="r"/>
              <a:t>5</a:t>
            </a:fld>
            <a:endParaRPr lang="en" sz="1300" b="1" dirty="0">
              <a:solidFill>
                <a:schemeClr val="tx1">
                  <a:lumMod val="50000"/>
                  <a:lumOff val="50000"/>
                </a:schemeClr>
              </a:solidFill>
              <a:latin typeface="Montserrat"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500" fill="hold"/>
                                        <p:tgtEl>
                                          <p:spTgt spid="109"/>
                                        </p:tgtEl>
                                        <p:attrNameLst>
                                          <p:attrName>ppt_x</p:attrName>
                                        </p:attrNameLst>
                                      </p:cBhvr>
                                      <p:tavLst>
                                        <p:tav tm="0">
                                          <p:val>
                                            <p:strVal val="#ppt_x"/>
                                          </p:val>
                                        </p:tav>
                                        <p:tav tm="100000">
                                          <p:val>
                                            <p:strVal val="#ppt_x"/>
                                          </p:val>
                                        </p:tav>
                                      </p:tavLst>
                                    </p:anim>
                                    <p:anim calcmode="lin" valueType="num">
                                      <p:cBhvr additive="base">
                                        <p:cTn id="8" dur="500" fill="hold"/>
                                        <p:tgtEl>
                                          <p:spTgt spid="10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7B5117B-E8B2-4B2D-92CD-E020638DCD4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dirty="0"/>
          </a:p>
        </p:txBody>
      </p:sp>
      <p:sp>
        <p:nvSpPr>
          <p:cNvPr id="5" name="Title 1">
            <a:extLst>
              <a:ext uri="{FF2B5EF4-FFF2-40B4-BE49-F238E27FC236}">
                <a16:creationId xmlns:a16="http://schemas.microsoft.com/office/drawing/2014/main" id="{F2EBF175-7657-4066-823A-9B4605ED9C5E}"/>
              </a:ext>
            </a:extLst>
          </p:cNvPr>
          <p:cNvSpPr>
            <a:spLocks noGrp="1"/>
          </p:cNvSpPr>
          <p:nvPr>
            <p:ph type="title"/>
          </p:nvPr>
        </p:nvSpPr>
        <p:spPr>
          <a:xfrm>
            <a:off x="628650" y="507576"/>
            <a:ext cx="7886700" cy="586409"/>
          </a:xfrm>
        </p:spPr>
        <p:txBody>
          <a:bodyPr>
            <a:normAutofit/>
          </a:bodyPr>
          <a:lstStyle/>
          <a:p>
            <a:r>
              <a:rPr lang="en-US" b="1" dirty="0">
                <a:latin typeface="Montserrat" panose="020B0604020202020204" charset="0"/>
                <a:cs typeface="Times New Roman" panose="02020603050405020304" pitchFamily="18" charset="0"/>
              </a:rPr>
              <a:t>LITERATURE SURVEY</a:t>
            </a:r>
            <a:endParaRPr lang="en-IN" dirty="0">
              <a:latin typeface="Montserrat" panose="020B0604020202020204" charset="0"/>
            </a:endParaRPr>
          </a:p>
        </p:txBody>
      </p:sp>
      <p:graphicFrame>
        <p:nvGraphicFramePr>
          <p:cNvPr id="6" name="Content Placeholder 3">
            <a:extLst>
              <a:ext uri="{FF2B5EF4-FFF2-40B4-BE49-F238E27FC236}">
                <a16:creationId xmlns:a16="http://schemas.microsoft.com/office/drawing/2014/main" id="{94AB4C63-A6AF-4826-A21C-1CAFA40CC656}"/>
              </a:ext>
            </a:extLst>
          </p:cNvPr>
          <p:cNvGraphicFramePr>
            <a:graphicFrameLocks/>
          </p:cNvGraphicFramePr>
          <p:nvPr>
            <p:extLst>
              <p:ext uri="{D42A27DB-BD31-4B8C-83A1-F6EECF244321}">
                <p14:modId xmlns:p14="http://schemas.microsoft.com/office/powerpoint/2010/main" val="3147783755"/>
              </p:ext>
            </p:extLst>
          </p:nvPr>
        </p:nvGraphicFramePr>
        <p:xfrm>
          <a:off x="671836" y="1332790"/>
          <a:ext cx="7800327" cy="3228638"/>
        </p:xfrm>
        <a:graphic>
          <a:graphicData uri="http://schemas.openxmlformats.org/drawingml/2006/table">
            <a:tbl>
              <a:tblPr firstRow="1" bandRow="1">
                <a:tableStyleId>{5940675A-B579-460E-94D1-54222C63F5DA}</a:tableStyleId>
              </a:tblPr>
              <a:tblGrid>
                <a:gridCol w="573304">
                  <a:extLst>
                    <a:ext uri="{9D8B030D-6E8A-4147-A177-3AD203B41FA5}">
                      <a16:colId xmlns:a16="http://schemas.microsoft.com/office/drawing/2014/main" val="661639705"/>
                    </a:ext>
                  </a:extLst>
                </a:gridCol>
                <a:gridCol w="1789005">
                  <a:extLst>
                    <a:ext uri="{9D8B030D-6E8A-4147-A177-3AD203B41FA5}">
                      <a16:colId xmlns:a16="http://schemas.microsoft.com/office/drawing/2014/main" val="1301608767"/>
                    </a:ext>
                  </a:extLst>
                </a:gridCol>
                <a:gridCol w="3262746">
                  <a:extLst>
                    <a:ext uri="{9D8B030D-6E8A-4147-A177-3AD203B41FA5}">
                      <a16:colId xmlns:a16="http://schemas.microsoft.com/office/drawing/2014/main" val="1424060042"/>
                    </a:ext>
                  </a:extLst>
                </a:gridCol>
                <a:gridCol w="1517073">
                  <a:extLst>
                    <a:ext uri="{9D8B030D-6E8A-4147-A177-3AD203B41FA5}">
                      <a16:colId xmlns:a16="http://schemas.microsoft.com/office/drawing/2014/main" val="2917329156"/>
                    </a:ext>
                  </a:extLst>
                </a:gridCol>
                <a:gridCol w="658199">
                  <a:extLst>
                    <a:ext uri="{9D8B030D-6E8A-4147-A177-3AD203B41FA5}">
                      <a16:colId xmlns:a16="http://schemas.microsoft.com/office/drawing/2014/main" val="1404935951"/>
                    </a:ext>
                  </a:extLst>
                </a:gridCol>
              </a:tblGrid>
              <a:tr h="420804">
                <a:tc>
                  <a:txBody>
                    <a:bodyPr/>
                    <a:lstStyle/>
                    <a:p>
                      <a:r>
                        <a:rPr lang="en-IN" sz="1400" b="0" dirty="0">
                          <a:latin typeface="+mj-lt"/>
                          <a:cs typeface="Times New Roman" panose="02020603050405020304" pitchFamily="18" charset="0"/>
                        </a:rPr>
                        <a:t>S.NO</a:t>
                      </a:r>
                    </a:p>
                  </a:txBody>
                  <a:tcPr marL="68580" marR="68580" marT="34290" marB="34290"/>
                </a:tc>
                <a:tc>
                  <a:txBody>
                    <a:bodyPr/>
                    <a:lstStyle/>
                    <a:p>
                      <a:pPr algn="ctr"/>
                      <a:r>
                        <a:rPr lang="en-IN" sz="1400" b="0" dirty="0">
                          <a:latin typeface="+mj-lt"/>
                          <a:cs typeface="Times New Roman" panose="02020603050405020304" pitchFamily="18" charset="0"/>
                        </a:rPr>
                        <a:t>TITLE</a:t>
                      </a:r>
                    </a:p>
                  </a:txBody>
                  <a:tcPr marL="68580" marR="68580" marT="34290" marB="34290"/>
                </a:tc>
                <a:tc>
                  <a:txBody>
                    <a:bodyPr/>
                    <a:lstStyle/>
                    <a:p>
                      <a:pPr algn="ctr"/>
                      <a:r>
                        <a:rPr lang="en-IN" sz="1400" b="0" dirty="0">
                          <a:latin typeface="+mj-lt"/>
                          <a:cs typeface="Times New Roman" panose="02020603050405020304" pitchFamily="18" charset="0"/>
                        </a:rPr>
                        <a:t>CONTENT</a:t>
                      </a:r>
                    </a:p>
                  </a:txBody>
                  <a:tcPr marL="68580" marR="68580" marT="34290" marB="34290"/>
                </a:tc>
                <a:tc>
                  <a:txBody>
                    <a:bodyPr/>
                    <a:lstStyle/>
                    <a:p>
                      <a:pPr algn="ctr"/>
                      <a:r>
                        <a:rPr lang="en-IN" sz="1400" b="0" dirty="0">
                          <a:latin typeface="+mj-lt"/>
                          <a:cs typeface="Times New Roman" panose="02020603050405020304" pitchFamily="18" charset="0"/>
                        </a:rPr>
                        <a:t>AUTHOR</a:t>
                      </a:r>
                    </a:p>
                  </a:txBody>
                  <a:tcPr marL="68580" marR="68580" marT="34290" marB="34290"/>
                </a:tc>
                <a:tc>
                  <a:txBody>
                    <a:bodyPr/>
                    <a:lstStyle/>
                    <a:p>
                      <a:pPr algn="ctr"/>
                      <a:r>
                        <a:rPr lang="en-IN" sz="1400" b="0" dirty="0">
                          <a:latin typeface="+mj-lt"/>
                          <a:cs typeface="Times New Roman" panose="02020603050405020304" pitchFamily="18" charset="0"/>
                        </a:rPr>
                        <a:t>YEAR</a:t>
                      </a:r>
                    </a:p>
                  </a:txBody>
                  <a:tcPr marL="68580" marR="68580" marT="34290" marB="34290"/>
                </a:tc>
                <a:extLst>
                  <a:ext uri="{0D108BD9-81ED-4DB2-BD59-A6C34878D82A}">
                    <a16:rowId xmlns:a16="http://schemas.microsoft.com/office/drawing/2014/main" val="3299714180"/>
                  </a:ext>
                </a:extLst>
              </a:tr>
              <a:tr h="2807834">
                <a:tc>
                  <a:txBody>
                    <a:bodyPr/>
                    <a:lstStyle/>
                    <a:p>
                      <a:pPr algn="ctr"/>
                      <a:r>
                        <a:rPr lang="en-IN" sz="1400" b="0" dirty="0">
                          <a:latin typeface="+mj-lt"/>
                          <a:cs typeface="Times New Roman" panose="02020603050405020304" pitchFamily="18" charset="0"/>
                        </a:rPr>
                        <a:t>1.</a:t>
                      </a:r>
                    </a:p>
                  </a:txBody>
                  <a:tcPr marL="68580" marR="68580" marT="34290" marB="3429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j-lt"/>
                          <a:ea typeface="+mn-ea"/>
                          <a:cs typeface="+mn-cs"/>
                        </a:rPr>
                        <a:t>Hand Gesture Recognition Based Virtual Mouse Events</a:t>
                      </a:r>
                    </a:p>
                    <a:p>
                      <a:endParaRPr lang="en-IN" sz="1400" b="0" dirty="0">
                        <a:latin typeface="+mj-lt"/>
                        <a:cs typeface="Times New Roman" panose="02020603050405020304" pitchFamily="18" charset="0"/>
                      </a:endParaRPr>
                    </a:p>
                  </a:txBody>
                  <a:tcPr marL="68580" marR="68580" marT="34290" marB="34290"/>
                </a:tc>
                <a:tc>
                  <a:txBody>
                    <a:bodyPr/>
                    <a:lstStyle/>
                    <a:p>
                      <a:r>
                        <a:rPr lang="en-US" sz="1400" b="0" i="0" kern="1200" dirty="0">
                          <a:solidFill>
                            <a:schemeClr val="tx1"/>
                          </a:solidFill>
                          <a:effectLst/>
                          <a:latin typeface="+mj-lt"/>
                          <a:ea typeface="+mn-ea"/>
                          <a:cs typeface="+mn-cs"/>
                        </a:rPr>
                        <a:t>This paper proposes a virtual mouse application based on the tracking of different hand gestures. The system eliminates the dependency on any external hardware required to perform mouse actions. A built-in camera tracks the user's hands, predefined gestures are recognized and the corresponding mouse events are executed. This system has been implemented in Python using </a:t>
                      </a:r>
                      <a:r>
                        <a:rPr lang="en-US" sz="1400" b="0" i="0" kern="1200" dirty="0" err="1">
                          <a:solidFill>
                            <a:schemeClr val="tx1"/>
                          </a:solidFill>
                          <a:effectLst/>
                          <a:latin typeface="+mj-lt"/>
                          <a:ea typeface="+mn-ea"/>
                          <a:cs typeface="+mn-cs"/>
                        </a:rPr>
                        <a:t>OpenCV</a:t>
                      </a:r>
                      <a:r>
                        <a:rPr lang="en-US" sz="1400" b="0" i="0" kern="1200" dirty="0">
                          <a:solidFill>
                            <a:schemeClr val="tx1"/>
                          </a:solidFill>
                          <a:effectLst/>
                          <a:latin typeface="+mj-lt"/>
                          <a:ea typeface="+mn-ea"/>
                          <a:cs typeface="+mn-cs"/>
                        </a:rPr>
                        <a:t> and </a:t>
                      </a:r>
                      <a:r>
                        <a:rPr lang="en-US" sz="1400" b="0" i="0" kern="1200" dirty="0" err="1">
                          <a:solidFill>
                            <a:schemeClr val="tx1"/>
                          </a:solidFill>
                          <a:effectLst/>
                          <a:latin typeface="+mj-lt"/>
                          <a:ea typeface="+mn-ea"/>
                          <a:cs typeface="+mn-cs"/>
                        </a:rPr>
                        <a:t>PyAutoGUI</a:t>
                      </a:r>
                      <a:r>
                        <a:rPr lang="en-US" sz="1400" b="0" i="0" kern="1200" dirty="0">
                          <a:solidFill>
                            <a:schemeClr val="tx1"/>
                          </a:solidFill>
                          <a:effectLst/>
                          <a:latin typeface="+mj-lt"/>
                          <a:ea typeface="+mn-ea"/>
                          <a:cs typeface="+mn-cs"/>
                        </a:rPr>
                        <a:t>. </a:t>
                      </a:r>
                      <a:endParaRPr lang="en-IN" sz="1400" b="0" dirty="0">
                        <a:latin typeface="+mj-lt"/>
                        <a:cs typeface="Times New Roman" panose="02020603050405020304" pitchFamily="18" charset="0"/>
                      </a:endParaRPr>
                    </a:p>
                  </a:txBody>
                  <a:tcPr marL="68580" marR="68580" marT="34290" marB="34290"/>
                </a:tc>
                <a:tc>
                  <a:txBody>
                    <a:bodyPr/>
                    <a:lstStyle/>
                    <a:p>
                      <a:r>
                        <a:rPr lang="en-IN" sz="1400" b="0" i="0" u="none" strike="noStrike" kern="1200" dirty="0">
                          <a:solidFill>
                            <a:schemeClr val="tx1"/>
                          </a:solidFill>
                          <a:effectLst/>
                          <a:latin typeface="+mj-lt"/>
                          <a:ea typeface="+mn-ea"/>
                          <a:cs typeface="+mn-cs"/>
                        </a:rPr>
                        <a:t>Manav </a:t>
                      </a:r>
                      <a:r>
                        <a:rPr lang="en-IN" sz="1400" b="0" i="0" u="none" strike="noStrike" kern="1200" dirty="0" err="1">
                          <a:solidFill>
                            <a:schemeClr val="tx1"/>
                          </a:solidFill>
                          <a:effectLst/>
                          <a:latin typeface="+mj-lt"/>
                          <a:ea typeface="+mn-ea"/>
                          <a:cs typeface="+mn-cs"/>
                        </a:rPr>
                        <a:t>Ranawa</a:t>
                      </a:r>
                      <a:r>
                        <a:rPr lang="en-IN" sz="1400" b="0" i="0" u="none" strike="noStrike" kern="1200" dirty="0">
                          <a:solidFill>
                            <a:schemeClr val="tx1"/>
                          </a:solidFill>
                          <a:effectLst/>
                          <a:latin typeface="+mj-lt"/>
                          <a:ea typeface="+mn-ea"/>
                          <a:cs typeface="+mn-cs"/>
                        </a:rPr>
                        <a:t>,</a:t>
                      </a:r>
                    </a:p>
                    <a:p>
                      <a:r>
                        <a:rPr lang="en-IN" sz="1400" b="0" i="0" u="none" strike="noStrike" kern="1200" dirty="0">
                          <a:solidFill>
                            <a:schemeClr val="tx1"/>
                          </a:solidFill>
                          <a:effectLst/>
                          <a:latin typeface="+mj-lt"/>
                          <a:ea typeface="+mn-ea"/>
                          <a:cs typeface="+mn-cs"/>
                        </a:rPr>
                        <a:t>Madhur </a:t>
                      </a:r>
                      <a:r>
                        <a:rPr lang="en-IN" sz="1400" b="0" i="0" u="none" strike="noStrike" kern="1200" dirty="0" err="1">
                          <a:solidFill>
                            <a:schemeClr val="tx1"/>
                          </a:solidFill>
                          <a:effectLst/>
                          <a:latin typeface="+mj-lt"/>
                          <a:ea typeface="+mn-ea"/>
                          <a:cs typeface="+mn-cs"/>
                        </a:rPr>
                        <a:t>Rajadhyaksha</a:t>
                      </a:r>
                      <a:r>
                        <a:rPr lang="en-IN" sz="1400" b="0" i="0" u="none" strike="noStrike" kern="1200" dirty="0">
                          <a:solidFill>
                            <a:schemeClr val="tx1"/>
                          </a:solidFill>
                          <a:effectLst/>
                          <a:latin typeface="+mj-lt"/>
                          <a:ea typeface="+mn-ea"/>
                          <a:cs typeface="+mn-cs"/>
                        </a:rPr>
                        <a:t>,</a:t>
                      </a:r>
                    </a:p>
                    <a:p>
                      <a:r>
                        <a:rPr lang="en-IN" sz="1400" b="0" i="0" u="none" strike="noStrike" kern="1200" dirty="0">
                          <a:solidFill>
                            <a:schemeClr val="tx1"/>
                          </a:solidFill>
                          <a:effectLst/>
                          <a:latin typeface="+mj-lt"/>
                          <a:ea typeface="+mn-ea"/>
                          <a:cs typeface="+mn-cs"/>
                        </a:rPr>
                        <a:t>Neha Lakhani,</a:t>
                      </a:r>
                      <a:r>
                        <a:rPr lang="en-IN" sz="1400" b="0" i="0" kern="1200" dirty="0">
                          <a:solidFill>
                            <a:schemeClr val="tx1"/>
                          </a:solidFill>
                          <a:effectLst/>
                          <a:latin typeface="+mj-lt"/>
                          <a:ea typeface="+mn-ea"/>
                          <a:cs typeface="+mn-cs"/>
                        </a:rPr>
                        <a:t> </a:t>
                      </a:r>
                      <a:r>
                        <a:rPr lang="en-IN" sz="1400" b="0" i="0" u="none" strike="noStrike" kern="1200" dirty="0">
                          <a:solidFill>
                            <a:schemeClr val="tx1"/>
                          </a:solidFill>
                          <a:effectLst/>
                          <a:latin typeface="+mj-lt"/>
                          <a:ea typeface="+mn-ea"/>
                          <a:cs typeface="+mn-cs"/>
                        </a:rPr>
                        <a:t>Radha </a:t>
                      </a:r>
                      <a:r>
                        <a:rPr lang="en-IN" sz="1400" b="0" i="0" u="none" strike="noStrike" kern="1200" dirty="0" err="1">
                          <a:solidFill>
                            <a:schemeClr val="tx1"/>
                          </a:solidFill>
                          <a:effectLst/>
                          <a:latin typeface="+mj-lt"/>
                          <a:ea typeface="+mn-ea"/>
                          <a:cs typeface="+mn-cs"/>
                        </a:rPr>
                        <a:t>Shankarmani</a:t>
                      </a:r>
                      <a:endParaRPr lang="en-IN" sz="1400" b="0" dirty="0">
                        <a:latin typeface="+mj-lt"/>
                        <a:cs typeface="Times New Roman" panose="02020603050405020304" pitchFamily="18" charset="0"/>
                      </a:endParaRPr>
                    </a:p>
                  </a:txBody>
                  <a:tcPr marL="68580" marR="68580" marT="34290" marB="34290"/>
                </a:tc>
                <a:tc>
                  <a:txBody>
                    <a:bodyPr/>
                    <a:lstStyle/>
                    <a:p>
                      <a:pPr algn="ctr"/>
                      <a:r>
                        <a:rPr lang="en-US" sz="1400" b="0" dirty="0">
                          <a:latin typeface="+mj-lt"/>
                          <a:cs typeface="Times New Roman" panose="02020603050405020304" pitchFamily="18" charset="0"/>
                        </a:rPr>
                        <a:t>2021</a:t>
                      </a:r>
                      <a:endParaRPr lang="en-IN" sz="1400" b="0" dirty="0">
                        <a:latin typeface="+mj-lt"/>
                        <a:cs typeface="Times New Roman" panose="02020603050405020304" pitchFamily="18" charset="0"/>
                      </a:endParaRPr>
                    </a:p>
                  </a:txBody>
                  <a:tcPr marL="68580" marR="68580" marT="34290" marB="34290"/>
                </a:tc>
                <a:extLst>
                  <a:ext uri="{0D108BD9-81ED-4DB2-BD59-A6C34878D82A}">
                    <a16:rowId xmlns:a16="http://schemas.microsoft.com/office/drawing/2014/main" val="4104051224"/>
                  </a:ext>
                </a:extLst>
              </a:tr>
            </a:tbl>
          </a:graphicData>
        </a:graphic>
      </p:graphicFrame>
    </p:spTree>
    <p:extLst>
      <p:ext uri="{BB962C8B-B14F-4D97-AF65-F5344CB8AC3E}">
        <p14:creationId xmlns:p14="http://schemas.microsoft.com/office/powerpoint/2010/main" val="2283699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D3050E7-AE73-4EE7-8E6A-A7BB2F2FD68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dirty="0"/>
          </a:p>
        </p:txBody>
      </p:sp>
      <p:graphicFrame>
        <p:nvGraphicFramePr>
          <p:cNvPr id="5" name="Content Placeholder 3">
            <a:extLst>
              <a:ext uri="{FF2B5EF4-FFF2-40B4-BE49-F238E27FC236}">
                <a16:creationId xmlns:a16="http://schemas.microsoft.com/office/drawing/2014/main" id="{1A3515B5-A2F8-409C-A84D-F105DF5F634F}"/>
              </a:ext>
            </a:extLst>
          </p:cNvPr>
          <p:cNvGraphicFramePr>
            <a:graphicFrameLocks/>
          </p:cNvGraphicFramePr>
          <p:nvPr>
            <p:extLst>
              <p:ext uri="{D42A27DB-BD31-4B8C-83A1-F6EECF244321}">
                <p14:modId xmlns:p14="http://schemas.microsoft.com/office/powerpoint/2010/main" val="4055418766"/>
              </p:ext>
            </p:extLst>
          </p:nvPr>
        </p:nvGraphicFramePr>
        <p:xfrm>
          <a:off x="705007" y="1366571"/>
          <a:ext cx="7909084" cy="3383280"/>
        </p:xfrm>
        <a:graphic>
          <a:graphicData uri="http://schemas.openxmlformats.org/drawingml/2006/table">
            <a:tbl>
              <a:tblPr firstRow="1" bandRow="1">
                <a:tableStyleId>{5940675A-B579-460E-94D1-54222C63F5DA}</a:tableStyleId>
              </a:tblPr>
              <a:tblGrid>
                <a:gridCol w="581890">
                  <a:extLst>
                    <a:ext uri="{9D8B030D-6E8A-4147-A177-3AD203B41FA5}">
                      <a16:colId xmlns:a16="http://schemas.microsoft.com/office/drawing/2014/main" val="661639705"/>
                    </a:ext>
                  </a:extLst>
                </a:gridCol>
                <a:gridCol w="1596985">
                  <a:extLst>
                    <a:ext uri="{9D8B030D-6E8A-4147-A177-3AD203B41FA5}">
                      <a16:colId xmlns:a16="http://schemas.microsoft.com/office/drawing/2014/main" val="1301608767"/>
                    </a:ext>
                  </a:extLst>
                </a:gridCol>
                <a:gridCol w="3401042">
                  <a:extLst>
                    <a:ext uri="{9D8B030D-6E8A-4147-A177-3AD203B41FA5}">
                      <a16:colId xmlns:a16="http://schemas.microsoft.com/office/drawing/2014/main" val="1424060042"/>
                    </a:ext>
                  </a:extLst>
                </a:gridCol>
                <a:gridCol w="1483935">
                  <a:extLst>
                    <a:ext uri="{9D8B030D-6E8A-4147-A177-3AD203B41FA5}">
                      <a16:colId xmlns:a16="http://schemas.microsoft.com/office/drawing/2014/main" val="2917329156"/>
                    </a:ext>
                  </a:extLst>
                </a:gridCol>
                <a:gridCol w="845232">
                  <a:extLst>
                    <a:ext uri="{9D8B030D-6E8A-4147-A177-3AD203B41FA5}">
                      <a16:colId xmlns:a16="http://schemas.microsoft.com/office/drawing/2014/main" val="1404935951"/>
                    </a:ext>
                  </a:extLst>
                </a:gridCol>
              </a:tblGrid>
              <a:tr h="417455">
                <a:tc>
                  <a:txBody>
                    <a:bodyPr/>
                    <a:lstStyle/>
                    <a:p>
                      <a:pPr algn="ctr"/>
                      <a:r>
                        <a:rPr lang="en-IN" sz="1400" b="0" dirty="0">
                          <a:latin typeface="+mn-lt"/>
                          <a:cs typeface="Times New Roman" panose="02020603050405020304" pitchFamily="18" charset="0"/>
                        </a:rPr>
                        <a:t>S.NO</a:t>
                      </a:r>
                    </a:p>
                  </a:txBody>
                  <a:tcPr marL="68580" marR="68580" marT="34290" marB="34290"/>
                </a:tc>
                <a:tc>
                  <a:txBody>
                    <a:bodyPr/>
                    <a:lstStyle/>
                    <a:p>
                      <a:pPr algn="ctr"/>
                      <a:r>
                        <a:rPr lang="en-IN" sz="1400" b="0" dirty="0">
                          <a:latin typeface="+mn-lt"/>
                          <a:cs typeface="Times New Roman" panose="02020603050405020304" pitchFamily="18" charset="0"/>
                        </a:rPr>
                        <a:t>TITLE</a:t>
                      </a:r>
                    </a:p>
                  </a:txBody>
                  <a:tcPr marL="68580" marR="68580" marT="34290" marB="34290"/>
                </a:tc>
                <a:tc>
                  <a:txBody>
                    <a:bodyPr/>
                    <a:lstStyle/>
                    <a:p>
                      <a:pPr algn="ctr"/>
                      <a:r>
                        <a:rPr lang="en-IN" sz="1400" b="0" dirty="0">
                          <a:latin typeface="+mn-lt"/>
                          <a:cs typeface="Times New Roman" panose="02020603050405020304" pitchFamily="18" charset="0"/>
                        </a:rPr>
                        <a:t>CONTENT</a:t>
                      </a:r>
                    </a:p>
                  </a:txBody>
                  <a:tcPr marL="68580" marR="68580" marT="34290" marB="34290"/>
                </a:tc>
                <a:tc>
                  <a:txBody>
                    <a:bodyPr/>
                    <a:lstStyle/>
                    <a:p>
                      <a:pPr algn="ctr"/>
                      <a:r>
                        <a:rPr lang="en-IN" sz="1400" b="0" dirty="0">
                          <a:latin typeface="+mn-lt"/>
                          <a:cs typeface="Times New Roman" panose="02020603050405020304" pitchFamily="18" charset="0"/>
                        </a:rPr>
                        <a:t>AUTHOR</a:t>
                      </a:r>
                    </a:p>
                  </a:txBody>
                  <a:tcPr marL="68580" marR="68580" marT="34290" marB="34290"/>
                </a:tc>
                <a:tc>
                  <a:txBody>
                    <a:bodyPr/>
                    <a:lstStyle/>
                    <a:p>
                      <a:pPr algn="ctr"/>
                      <a:r>
                        <a:rPr lang="en-IN" sz="1400" b="0" dirty="0">
                          <a:latin typeface="+mn-lt"/>
                          <a:cs typeface="Times New Roman" panose="02020603050405020304" pitchFamily="18" charset="0"/>
                        </a:rPr>
                        <a:t>YEAR</a:t>
                      </a:r>
                    </a:p>
                  </a:txBody>
                  <a:tcPr marL="68580" marR="68580" marT="34290" marB="34290"/>
                </a:tc>
                <a:extLst>
                  <a:ext uri="{0D108BD9-81ED-4DB2-BD59-A6C34878D82A}">
                    <a16:rowId xmlns:a16="http://schemas.microsoft.com/office/drawing/2014/main" val="3299714180"/>
                  </a:ext>
                </a:extLst>
              </a:tr>
              <a:tr h="2965825">
                <a:tc>
                  <a:txBody>
                    <a:bodyPr/>
                    <a:lstStyle/>
                    <a:p>
                      <a:pPr algn="ctr"/>
                      <a:r>
                        <a:rPr lang="en-IN" sz="1400" b="0" dirty="0">
                          <a:latin typeface="+mn-lt"/>
                          <a:cs typeface="Times New Roman" panose="02020603050405020304" pitchFamily="18" charset="0"/>
                        </a:rPr>
                        <a:t>2.</a:t>
                      </a:r>
                    </a:p>
                  </a:txBody>
                  <a:tcPr marL="68580" marR="68580" marT="34290" marB="3429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n-lt"/>
                          <a:ea typeface="+mn-ea"/>
                          <a:cs typeface="+mn-cs"/>
                        </a:rPr>
                        <a:t>Virtual Mouse Control Using Colored Finger Tips and Hand Gesture Recognition</a:t>
                      </a:r>
                    </a:p>
                    <a:p>
                      <a:endParaRPr lang="en-IN" sz="1400" b="0" dirty="0">
                        <a:latin typeface="+mn-lt"/>
                        <a:cs typeface="Times New Roman" panose="02020603050405020304" pitchFamily="18" charset="0"/>
                      </a:endParaRPr>
                    </a:p>
                  </a:txBody>
                  <a:tcPr marL="68580" marR="68580" marT="34290" marB="34290"/>
                </a:tc>
                <a:tc>
                  <a:txBody>
                    <a:bodyPr/>
                    <a:lstStyle/>
                    <a:p>
                      <a:pPr algn="l"/>
                      <a:r>
                        <a:rPr lang="en-US" sz="1400" b="0" i="0" kern="1200" dirty="0">
                          <a:solidFill>
                            <a:schemeClr val="tx1"/>
                          </a:solidFill>
                          <a:effectLst/>
                          <a:latin typeface="+mn-lt"/>
                          <a:ea typeface="+mn-ea"/>
                          <a:cs typeface="+mn-cs"/>
                        </a:rPr>
                        <a:t>In human-computer interaction, virtual mouse implemented with finger tip recognition and hand gesture tracking based on image in a live video is one of the studies. In this paper, virtual mouse control using finger tip identification and hand gesture recognition is proposed. This study consists of two methods for tracking the fingers, one is by using colored caps and other is by hand gesture detection. </a:t>
                      </a:r>
                      <a:endParaRPr lang="en-IN" sz="1400" b="0" dirty="0">
                        <a:latin typeface="+mn-lt"/>
                        <a:cs typeface="Times New Roman" panose="02020603050405020304" pitchFamily="18" charset="0"/>
                      </a:endParaRPr>
                    </a:p>
                  </a:txBody>
                  <a:tcPr marL="68580" marR="68580" marT="34290" marB="34290"/>
                </a:tc>
                <a:tc>
                  <a:txBody>
                    <a:bodyPr/>
                    <a:lstStyle/>
                    <a:p>
                      <a:r>
                        <a:rPr lang="en-IN" sz="1400" b="0" i="0" u="none" kern="1200" dirty="0" err="1">
                          <a:solidFill>
                            <a:schemeClr val="tx1"/>
                          </a:solidFill>
                          <a:effectLst/>
                          <a:latin typeface="+mn-lt"/>
                          <a:ea typeface="+mn-ea"/>
                          <a:cs typeface="+mn-cs"/>
                        </a:rPr>
                        <a:t>Vantukala</a:t>
                      </a:r>
                      <a:r>
                        <a:rPr lang="en-IN" sz="1400" b="0" i="0" u="none" kern="1200" dirty="0">
                          <a:solidFill>
                            <a:schemeClr val="tx1"/>
                          </a:solidFill>
                          <a:effectLst/>
                          <a:latin typeface="+mn-lt"/>
                          <a:ea typeface="+mn-ea"/>
                          <a:cs typeface="+mn-cs"/>
                        </a:rPr>
                        <a:t> </a:t>
                      </a:r>
                      <a:r>
                        <a:rPr lang="en-IN" sz="1400" b="0" i="0" u="none" kern="1200" dirty="0" err="1">
                          <a:solidFill>
                            <a:schemeClr val="tx1"/>
                          </a:solidFill>
                          <a:effectLst/>
                          <a:latin typeface="+mn-lt"/>
                          <a:ea typeface="+mn-ea"/>
                          <a:cs typeface="+mn-cs"/>
                        </a:rPr>
                        <a:t>VishnuTeja</a:t>
                      </a:r>
                      <a:r>
                        <a:rPr lang="en-IN" sz="1400" b="0" i="0" u="none" kern="1200" dirty="0">
                          <a:solidFill>
                            <a:schemeClr val="tx1"/>
                          </a:solidFill>
                          <a:effectLst/>
                          <a:latin typeface="+mn-lt"/>
                          <a:ea typeface="+mn-ea"/>
                          <a:cs typeface="+mn-cs"/>
                        </a:rPr>
                        <a:t> </a:t>
                      </a:r>
                      <a:r>
                        <a:rPr lang="en-IN" sz="1400" b="0" i="0" u="none" kern="1200" dirty="0" err="1">
                          <a:solidFill>
                            <a:schemeClr val="tx1"/>
                          </a:solidFill>
                          <a:effectLst/>
                          <a:latin typeface="+mn-lt"/>
                          <a:ea typeface="+mn-ea"/>
                          <a:cs typeface="+mn-cs"/>
                        </a:rPr>
                        <a:t>Reddy,</a:t>
                      </a:r>
                      <a:r>
                        <a:rPr lang="en-IN" sz="1400" b="0" i="0" u="none" strike="noStrike" kern="1200" dirty="0" err="1">
                          <a:solidFill>
                            <a:schemeClr val="tx1"/>
                          </a:solidFill>
                          <a:effectLst/>
                          <a:latin typeface="+mn-lt"/>
                          <a:ea typeface="+mn-ea"/>
                          <a:cs typeface="+mn-cs"/>
                        </a:rPr>
                        <a:t>Thumma</a:t>
                      </a:r>
                      <a:r>
                        <a:rPr lang="en-IN" sz="1400" b="0" i="0" u="none" strike="noStrike" kern="1200" dirty="0">
                          <a:solidFill>
                            <a:schemeClr val="tx1"/>
                          </a:solidFill>
                          <a:effectLst/>
                          <a:latin typeface="+mn-lt"/>
                          <a:ea typeface="+mn-ea"/>
                          <a:cs typeface="+mn-cs"/>
                        </a:rPr>
                        <a:t> </a:t>
                      </a:r>
                      <a:r>
                        <a:rPr lang="en-IN" sz="1400" b="0" i="0" u="none" strike="noStrike" kern="1200" dirty="0" err="1">
                          <a:solidFill>
                            <a:schemeClr val="tx1"/>
                          </a:solidFill>
                          <a:effectLst/>
                          <a:latin typeface="+mn-lt"/>
                          <a:ea typeface="+mn-ea"/>
                          <a:cs typeface="+mn-cs"/>
                        </a:rPr>
                        <a:t>Dhyanchand</a:t>
                      </a:r>
                      <a:r>
                        <a:rPr lang="en-IN" sz="1400" b="0" i="0" u="none" strike="noStrike" kern="1200" dirty="0">
                          <a:solidFill>
                            <a:schemeClr val="tx1"/>
                          </a:solidFill>
                          <a:effectLst/>
                          <a:latin typeface="+mn-lt"/>
                          <a:ea typeface="+mn-ea"/>
                          <a:cs typeface="+mn-cs"/>
                        </a:rPr>
                        <a:t>,</a:t>
                      </a:r>
                      <a:r>
                        <a:rPr lang="en-IN" sz="1400" b="0" i="0" kern="1200" dirty="0">
                          <a:solidFill>
                            <a:schemeClr val="tx1"/>
                          </a:solidFill>
                          <a:effectLst/>
                          <a:latin typeface="+mn-lt"/>
                          <a:ea typeface="+mn-ea"/>
                          <a:cs typeface="+mn-cs"/>
                        </a:rPr>
                        <a:t> </a:t>
                      </a:r>
                    </a:p>
                    <a:p>
                      <a:r>
                        <a:rPr lang="en-IN" sz="1400" b="0" i="0" u="none" strike="noStrike" kern="1200" dirty="0" err="1">
                          <a:solidFill>
                            <a:schemeClr val="tx1"/>
                          </a:solidFill>
                          <a:effectLst/>
                          <a:latin typeface="+mn-lt"/>
                          <a:ea typeface="+mn-ea"/>
                          <a:cs typeface="+mn-cs"/>
                        </a:rPr>
                        <a:t>Galla</a:t>
                      </a:r>
                      <a:r>
                        <a:rPr lang="en-IN" sz="1400" b="0" i="0" u="none" strike="noStrike" kern="1200" dirty="0">
                          <a:solidFill>
                            <a:schemeClr val="tx1"/>
                          </a:solidFill>
                          <a:effectLst/>
                          <a:latin typeface="+mn-lt"/>
                          <a:ea typeface="+mn-ea"/>
                          <a:cs typeface="+mn-cs"/>
                        </a:rPr>
                        <a:t> Vamsi Krishna,</a:t>
                      </a:r>
                      <a:r>
                        <a:rPr lang="en-IN" sz="1400" b="0" i="0" kern="1200" dirty="0">
                          <a:solidFill>
                            <a:schemeClr val="tx1"/>
                          </a:solidFill>
                          <a:effectLst/>
                          <a:latin typeface="+mn-lt"/>
                          <a:ea typeface="+mn-ea"/>
                          <a:cs typeface="+mn-cs"/>
                        </a:rPr>
                        <a:t> </a:t>
                      </a:r>
                      <a:r>
                        <a:rPr lang="en-IN" sz="1400" b="0" i="0" u="none" strike="noStrike" kern="1200" dirty="0">
                          <a:solidFill>
                            <a:schemeClr val="tx1"/>
                          </a:solidFill>
                          <a:effectLst/>
                          <a:latin typeface="+mn-lt"/>
                          <a:ea typeface="+mn-ea"/>
                          <a:cs typeface="+mn-cs"/>
                        </a:rPr>
                        <a:t>Satish </a:t>
                      </a:r>
                      <a:r>
                        <a:rPr lang="en-IN" sz="1400" b="0" i="0" u="none" strike="noStrike" kern="1200" dirty="0" err="1">
                          <a:solidFill>
                            <a:schemeClr val="tx1"/>
                          </a:solidFill>
                          <a:effectLst/>
                          <a:latin typeface="+mn-lt"/>
                          <a:ea typeface="+mn-ea"/>
                          <a:cs typeface="+mn-cs"/>
                        </a:rPr>
                        <a:t>Maheshwaram</a:t>
                      </a:r>
                      <a:endParaRPr lang="en-IN" sz="1400" b="0" dirty="0">
                        <a:latin typeface="+mn-lt"/>
                        <a:cs typeface="Times New Roman" panose="02020603050405020304" pitchFamily="18" charset="0"/>
                      </a:endParaRPr>
                    </a:p>
                  </a:txBody>
                  <a:tcPr marL="68580" marR="68580" marT="34290" marB="34290"/>
                </a:tc>
                <a:tc>
                  <a:txBody>
                    <a:bodyPr/>
                    <a:lstStyle/>
                    <a:p>
                      <a:pPr algn="ctr"/>
                      <a:r>
                        <a:rPr lang="en-US" sz="1400" b="0" dirty="0">
                          <a:latin typeface="+mn-lt"/>
                          <a:cs typeface="Times New Roman" panose="02020603050405020304" pitchFamily="18" charset="0"/>
                        </a:rPr>
                        <a:t>2021</a:t>
                      </a:r>
                      <a:endParaRPr lang="en-IN" sz="1400" b="0" dirty="0">
                        <a:latin typeface="+mn-lt"/>
                        <a:cs typeface="Times New Roman" panose="02020603050405020304" pitchFamily="18" charset="0"/>
                      </a:endParaRPr>
                    </a:p>
                  </a:txBody>
                  <a:tcPr marL="68580" marR="68580" marT="34290" marB="34290"/>
                </a:tc>
                <a:extLst>
                  <a:ext uri="{0D108BD9-81ED-4DB2-BD59-A6C34878D82A}">
                    <a16:rowId xmlns:a16="http://schemas.microsoft.com/office/drawing/2014/main" val="4104051224"/>
                  </a:ext>
                </a:extLst>
              </a:tr>
            </a:tbl>
          </a:graphicData>
        </a:graphic>
      </p:graphicFrame>
      <p:sp>
        <p:nvSpPr>
          <p:cNvPr id="6" name="Title 1">
            <a:extLst>
              <a:ext uri="{FF2B5EF4-FFF2-40B4-BE49-F238E27FC236}">
                <a16:creationId xmlns:a16="http://schemas.microsoft.com/office/drawing/2014/main" id="{0E88B908-5595-4C63-B4D6-89BC2D7C1CCC}"/>
              </a:ext>
            </a:extLst>
          </p:cNvPr>
          <p:cNvSpPr>
            <a:spLocks noGrp="1"/>
          </p:cNvSpPr>
          <p:nvPr>
            <p:ph type="title"/>
          </p:nvPr>
        </p:nvSpPr>
        <p:spPr>
          <a:xfrm>
            <a:off x="705007" y="507576"/>
            <a:ext cx="7886700" cy="586409"/>
          </a:xfrm>
        </p:spPr>
        <p:txBody>
          <a:bodyPr>
            <a:normAutofit/>
          </a:bodyPr>
          <a:lstStyle/>
          <a:p>
            <a:r>
              <a:rPr lang="en-US" b="1" dirty="0">
                <a:latin typeface="Montserrat" panose="020B0604020202020204" charset="0"/>
                <a:cs typeface="Times New Roman" panose="02020603050405020304" pitchFamily="18" charset="0"/>
              </a:rPr>
              <a:t>LITERATURE SURVEY</a:t>
            </a:r>
            <a:endParaRPr lang="en-IN" dirty="0">
              <a:latin typeface="Montserrat" panose="020B0604020202020204" charset="0"/>
            </a:endParaRPr>
          </a:p>
        </p:txBody>
      </p:sp>
    </p:spTree>
    <p:extLst>
      <p:ext uri="{BB962C8B-B14F-4D97-AF65-F5344CB8AC3E}">
        <p14:creationId xmlns:p14="http://schemas.microsoft.com/office/powerpoint/2010/main" val="582336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A0E3D99-8B07-4650-AEFC-66257498C94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graphicFrame>
        <p:nvGraphicFramePr>
          <p:cNvPr id="4" name="Content Placeholder 3">
            <a:extLst>
              <a:ext uri="{FF2B5EF4-FFF2-40B4-BE49-F238E27FC236}">
                <a16:creationId xmlns:a16="http://schemas.microsoft.com/office/drawing/2014/main" id="{97956E4A-B417-4EC2-B4FE-2560776B3247}"/>
              </a:ext>
            </a:extLst>
          </p:cNvPr>
          <p:cNvGraphicFramePr>
            <a:graphicFrameLocks/>
          </p:cNvGraphicFramePr>
          <p:nvPr>
            <p:extLst>
              <p:ext uri="{D42A27DB-BD31-4B8C-83A1-F6EECF244321}">
                <p14:modId xmlns:p14="http://schemas.microsoft.com/office/powerpoint/2010/main" val="4089598418"/>
              </p:ext>
            </p:extLst>
          </p:nvPr>
        </p:nvGraphicFramePr>
        <p:xfrm>
          <a:off x="710593" y="1298099"/>
          <a:ext cx="7917368" cy="3283628"/>
        </p:xfrm>
        <a:graphic>
          <a:graphicData uri="http://schemas.openxmlformats.org/drawingml/2006/table">
            <a:tbl>
              <a:tblPr firstRow="1" bandRow="1">
                <a:tableStyleId>{5940675A-B579-460E-94D1-54222C63F5DA}</a:tableStyleId>
              </a:tblPr>
              <a:tblGrid>
                <a:gridCol w="621348">
                  <a:extLst>
                    <a:ext uri="{9D8B030D-6E8A-4147-A177-3AD203B41FA5}">
                      <a16:colId xmlns:a16="http://schemas.microsoft.com/office/drawing/2014/main" val="661639705"/>
                    </a:ext>
                  </a:extLst>
                </a:gridCol>
                <a:gridCol w="1777351">
                  <a:extLst>
                    <a:ext uri="{9D8B030D-6E8A-4147-A177-3AD203B41FA5}">
                      <a16:colId xmlns:a16="http://schemas.microsoft.com/office/drawing/2014/main" val="1301608767"/>
                    </a:ext>
                  </a:extLst>
                </a:gridCol>
                <a:gridCol w="3418609">
                  <a:extLst>
                    <a:ext uri="{9D8B030D-6E8A-4147-A177-3AD203B41FA5}">
                      <a16:colId xmlns:a16="http://schemas.microsoft.com/office/drawing/2014/main" val="1424060042"/>
                    </a:ext>
                  </a:extLst>
                </a:gridCol>
                <a:gridCol w="1413164">
                  <a:extLst>
                    <a:ext uri="{9D8B030D-6E8A-4147-A177-3AD203B41FA5}">
                      <a16:colId xmlns:a16="http://schemas.microsoft.com/office/drawing/2014/main" val="2917329156"/>
                    </a:ext>
                  </a:extLst>
                </a:gridCol>
                <a:gridCol w="686896">
                  <a:extLst>
                    <a:ext uri="{9D8B030D-6E8A-4147-A177-3AD203B41FA5}">
                      <a16:colId xmlns:a16="http://schemas.microsoft.com/office/drawing/2014/main" val="1404935951"/>
                    </a:ext>
                  </a:extLst>
                </a:gridCol>
              </a:tblGrid>
              <a:tr h="302987">
                <a:tc>
                  <a:txBody>
                    <a:bodyPr/>
                    <a:lstStyle/>
                    <a:p>
                      <a:pPr algn="ctr"/>
                      <a:r>
                        <a:rPr lang="en-IN" sz="1400" b="0" dirty="0">
                          <a:latin typeface="+mj-lt"/>
                          <a:cs typeface="Times New Roman" panose="02020603050405020304" pitchFamily="18" charset="0"/>
                        </a:rPr>
                        <a:t>S.NO</a:t>
                      </a:r>
                    </a:p>
                  </a:txBody>
                  <a:tcPr marL="68580" marR="68580" marT="34290" marB="34290"/>
                </a:tc>
                <a:tc>
                  <a:txBody>
                    <a:bodyPr/>
                    <a:lstStyle/>
                    <a:p>
                      <a:pPr algn="ctr"/>
                      <a:r>
                        <a:rPr lang="en-IN" sz="1400" b="0" dirty="0">
                          <a:latin typeface="+mj-lt"/>
                          <a:cs typeface="Times New Roman" panose="02020603050405020304" pitchFamily="18" charset="0"/>
                        </a:rPr>
                        <a:t>TITLE</a:t>
                      </a:r>
                    </a:p>
                  </a:txBody>
                  <a:tcPr marL="68580" marR="68580" marT="34290" marB="34290"/>
                </a:tc>
                <a:tc>
                  <a:txBody>
                    <a:bodyPr/>
                    <a:lstStyle/>
                    <a:p>
                      <a:pPr algn="ctr"/>
                      <a:r>
                        <a:rPr lang="en-IN" sz="1400" b="0" dirty="0">
                          <a:latin typeface="+mj-lt"/>
                          <a:cs typeface="Times New Roman" panose="02020603050405020304" pitchFamily="18" charset="0"/>
                        </a:rPr>
                        <a:t>CONTENT</a:t>
                      </a:r>
                    </a:p>
                  </a:txBody>
                  <a:tcPr marL="68580" marR="68580" marT="34290" marB="34290"/>
                </a:tc>
                <a:tc>
                  <a:txBody>
                    <a:bodyPr/>
                    <a:lstStyle/>
                    <a:p>
                      <a:pPr algn="ctr"/>
                      <a:r>
                        <a:rPr lang="en-IN" sz="1400" b="0" dirty="0">
                          <a:latin typeface="+mj-lt"/>
                          <a:cs typeface="Times New Roman" panose="02020603050405020304" pitchFamily="18" charset="0"/>
                        </a:rPr>
                        <a:t>AUTHOR</a:t>
                      </a:r>
                    </a:p>
                  </a:txBody>
                  <a:tcPr marL="68580" marR="68580" marT="34290" marB="34290"/>
                </a:tc>
                <a:tc>
                  <a:txBody>
                    <a:bodyPr/>
                    <a:lstStyle/>
                    <a:p>
                      <a:pPr algn="ctr"/>
                      <a:r>
                        <a:rPr lang="en-IN" sz="1400" b="0" dirty="0">
                          <a:latin typeface="+mj-lt"/>
                          <a:cs typeface="Times New Roman" panose="02020603050405020304" pitchFamily="18" charset="0"/>
                        </a:rPr>
                        <a:t>YEAR</a:t>
                      </a:r>
                    </a:p>
                  </a:txBody>
                  <a:tcPr marL="68580" marR="68580" marT="34290" marB="34290"/>
                </a:tc>
                <a:extLst>
                  <a:ext uri="{0D108BD9-81ED-4DB2-BD59-A6C34878D82A}">
                    <a16:rowId xmlns:a16="http://schemas.microsoft.com/office/drawing/2014/main" val="3299714180"/>
                  </a:ext>
                </a:extLst>
              </a:tr>
              <a:tr h="2980641">
                <a:tc>
                  <a:txBody>
                    <a:bodyPr/>
                    <a:lstStyle/>
                    <a:p>
                      <a:pPr algn="ctr"/>
                      <a:r>
                        <a:rPr lang="en-US" sz="1400" b="0" dirty="0">
                          <a:latin typeface="+mj-lt"/>
                          <a:cs typeface="Times New Roman" panose="02020603050405020304" pitchFamily="18" charset="0"/>
                        </a:rPr>
                        <a:t>3.</a:t>
                      </a:r>
                      <a:endParaRPr lang="en-IN" sz="1400" b="0" dirty="0">
                        <a:latin typeface="+mj-lt"/>
                        <a:cs typeface="Times New Roman" panose="02020603050405020304" pitchFamily="18" charset="0"/>
                      </a:endParaRPr>
                    </a:p>
                  </a:txBody>
                  <a:tcPr marL="68580" marR="68580" marT="34290" marB="3429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i="0" kern="1200" dirty="0">
                          <a:solidFill>
                            <a:schemeClr val="tx1"/>
                          </a:solidFill>
                          <a:effectLst/>
                          <a:latin typeface="+mj-lt"/>
                          <a:ea typeface="+mn-ea"/>
                          <a:cs typeface="+mn-cs"/>
                        </a:rPr>
                        <a:t>Mouse on a Ring: A Mouse Action Scheme Based on IMU and Multi-Level Decision Algorithm</a:t>
                      </a:r>
                    </a:p>
                    <a:p>
                      <a:endParaRPr lang="en-IN" sz="1400" b="0" dirty="0">
                        <a:latin typeface="+mj-lt"/>
                        <a:cs typeface="Times New Roman" panose="02020603050405020304" pitchFamily="18" charset="0"/>
                      </a:endParaRPr>
                    </a:p>
                  </a:txBody>
                  <a:tcPr marL="68580" marR="68580" marT="34290" marB="34290"/>
                </a:tc>
                <a:tc>
                  <a:txBody>
                    <a:bodyPr/>
                    <a:lstStyle/>
                    <a:p>
                      <a:pPr algn="just"/>
                      <a:r>
                        <a:rPr lang="en-US" sz="1400" b="0" i="0" kern="1200" dirty="0">
                          <a:solidFill>
                            <a:schemeClr val="tx1"/>
                          </a:solidFill>
                          <a:effectLst/>
                          <a:latin typeface="+mj-lt"/>
                          <a:ea typeface="+mn-ea"/>
                          <a:cs typeface="+mn-cs"/>
                        </a:rPr>
                        <a:t>The traditional mouse has been used as a main tool for human-computer interaction for more than 50 years. However, it has become unable to cater to people’s need for mobile </a:t>
                      </a:r>
                      <a:r>
                        <a:rPr lang="en-US" sz="1400" b="0" i="0" kern="1200" dirty="0" err="1">
                          <a:solidFill>
                            <a:schemeClr val="tx1"/>
                          </a:solidFill>
                          <a:effectLst/>
                          <a:latin typeface="+mj-lt"/>
                          <a:ea typeface="+mn-ea"/>
                          <a:cs typeface="+mn-cs"/>
                        </a:rPr>
                        <a:t>officing</a:t>
                      </a:r>
                      <a:r>
                        <a:rPr lang="en-US" sz="1400" b="0" i="0" kern="1200" dirty="0">
                          <a:solidFill>
                            <a:schemeClr val="tx1"/>
                          </a:solidFill>
                          <a:effectLst/>
                          <a:latin typeface="+mj-lt"/>
                          <a:ea typeface="+mn-ea"/>
                          <a:cs typeface="+mn-cs"/>
                        </a:rPr>
                        <a:t> and all-weather use due to its reliance on the support of a two-dimensional plane, poor portability, wearisomeness, and other problems. In this paper, we propose a portable ring-type wireless mouse scheme based on IMU sensors and a multi-level decision algorithm. </a:t>
                      </a:r>
                      <a:endParaRPr lang="en-IN" sz="1400" b="0" dirty="0">
                        <a:latin typeface="+mj-lt"/>
                        <a:cs typeface="Times New Roman" panose="02020603050405020304" pitchFamily="18" charset="0"/>
                      </a:endParaRPr>
                    </a:p>
                  </a:txBody>
                  <a:tcPr marL="68580" marR="68580" marT="34290" marB="34290"/>
                </a:tc>
                <a:tc>
                  <a:txBody>
                    <a:bodyPr/>
                    <a:lstStyle/>
                    <a:p>
                      <a:r>
                        <a:rPr lang="en-IN" sz="1400" b="0" i="0" u="none" strike="noStrike" kern="1200" dirty="0" err="1">
                          <a:solidFill>
                            <a:schemeClr val="tx1"/>
                          </a:solidFill>
                          <a:effectLst/>
                          <a:latin typeface="+mj-lt"/>
                          <a:ea typeface="+mn-ea"/>
                          <a:cs typeface="+mn-cs"/>
                        </a:rPr>
                        <a:t>Yuliang</a:t>
                      </a:r>
                      <a:r>
                        <a:rPr lang="en-IN" sz="1400" b="0" i="0" u="none" strike="noStrike" kern="1200" dirty="0">
                          <a:solidFill>
                            <a:schemeClr val="tx1"/>
                          </a:solidFill>
                          <a:effectLst/>
                          <a:latin typeface="+mj-lt"/>
                          <a:ea typeface="+mn-ea"/>
                          <a:cs typeface="+mn-cs"/>
                        </a:rPr>
                        <a:t> Zhao,</a:t>
                      </a:r>
                      <a:r>
                        <a:rPr lang="en-IN" sz="1400" b="0" i="0" kern="1200" dirty="0">
                          <a:solidFill>
                            <a:schemeClr val="tx1"/>
                          </a:solidFill>
                          <a:effectLst/>
                          <a:latin typeface="+mj-lt"/>
                          <a:ea typeface="+mn-ea"/>
                          <a:cs typeface="+mn-cs"/>
                        </a:rPr>
                        <a:t> </a:t>
                      </a:r>
                      <a:r>
                        <a:rPr lang="en-IN" sz="1400" b="0" i="0" u="none" strike="noStrike" kern="1200" dirty="0" err="1">
                          <a:solidFill>
                            <a:schemeClr val="tx1"/>
                          </a:solidFill>
                          <a:effectLst/>
                          <a:latin typeface="+mj-lt"/>
                          <a:ea typeface="+mn-ea"/>
                          <a:cs typeface="+mn-cs"/>
                        </a:rPr>
                        <a:t>Xianshou</a:t>
                      </a:r>
                      <a:r>
                        <a:rPr lang="en-IN" sz="1400" b="0" i="0" u="none" strike="noStrike" kern="1200" dirty="0">
                          <a:solidFill>
                            <a:schemeClr val="tx1"/>
                          </a:solidFill>
                          <a:effectLst/>
                          <a:latin typeface="+mj-lt"/>
                          <a:ea typeface="+mn-ea"/>
                          <a:cs typeface="+mn-cs"/>
                        </a:rPr>
                        <a:t> </a:t>
                      </a:r>
                      <a:r>
                        <a:rPr lang="en-IN" sz="1400" b="0" i="0" u="none" strike="noStrike" kern="1200" dirty="0" err="1">
                          <a:solidFill>
                            <a:schemeClr val="tx1"/>
                          </a:solidFill>
                          <a:effectLst/>
                          <a:latin typeface="+mj-lt"/>
                          <a:ea typeface="+mn-ea"/>
                          <a:cs typeface="+mn-cs"/>
                        </a:rPr>
                        <a:t>Ren</a:t>
                      </a:r>
                      <a:r>
                        <a:rPr lang="en-IN" sz="1400" b="0" i="0" u="none" strike="noStrike" kern="1200" dirty="0">
                          <a:solidFill>
                            <a:schemeClr val="tx1"/>
                          </a:solidFill>
                          <a:effectLst/>
                          <a:latin typeface="+mj-lt"/>
                          <a:ea typeface="+mn-ea"/>
                          <a:cs typeface="+mn-cs"/>
                        </a:rPr>
                        <a:t>,</a:t>
                      </a:r>
                      <a:r>
                        <a:rPr lang="en-IN" sz="1400" b="0" i="0" kern="1200" dirty="0">
                          <a:solidFill>
                            <a:schemeClr val="tx1"/>
                          </a:solidFill>
                          <a:effectLst/>
                          <a:latin typeface="+mj-lt"/>
                          <a:ea typeface="+mn-ea"/>
                          <a:cs typeface="+mn-cs"/>
                        </a:rPr>
                        <a:t> </a:t>
                      </a:r>
                      <a:r>
                        <a:rPr lang="en-IN" sz="1400" b="0" i="0" u="none" strike="noStrike" kern="1200" dirty="0">
                          <a:solidFill>
                            <a:schemeClr val="tx1"/>
                          </a:solidFill>
                          <a:effectLst/>
                          <a:latin typeface="+mj-lt"/>
                          <a:ea typeface="+mn-ea"/>
                          <a:cs typeface="+mn-cs"/>
                        </a:rPr>
                        <a:t>Chao </a:t>
                      </a:r>
                      <a:r>
                        <a:rPr lang="en-IN" sz="1400" b="0" i="0" u="none" strike="noStrike" kern="1200" dirty="0" err="1">
                          <a:solidFill>
                            <a:schemeClr val="tx1"/>
                          </a:solidFill>
                          <a:effectLst/>
                          <a:latin typeface="+mj-lt"/>
                          <a:ea typeface="+mn-ea"/>
                          <a:cs typeface="+mn-cs"/>
                        </a:rPr>
                        <a:t>Lian,Kunyu</a:t>
                      </a:r>
                      <a:r>
                        <a:rPr lang="en-IN" sz="1400" b="0" i="0" u="none" strike="noStrike" kern="1200" dirty="0">
                          <a:solidFill>
                            <a:schemeClr val="tx1"/>
                          </a:solidFill>
                          <a:effectLst/>
                          <a:latin typeface="+mj-lt"/>
                          <a:ea typeface="+mn-ea"/>
                          <a:cs typeface="+mn-cs"/>
                        </a:rPr>
                        <a:t> Han,</a:t>
                      </a:r>
                      <a:r>
                        <a:rPr lang="en-IN" sz="1400" b="0" i="0" kern="1200" dirty="0">
                          <a:solidFill>
                            <a:schemeClr val="tx1"/>
                          </a:solidFill>
                          <a:effectLst/>
                          <a:latin typeface="+mj-lt"/>
                          <a:ea typeface="+mn-ea"/>
                          <a:cs typeface="+mn-cs"/>
                        </a:rPr>
                        <a:t> </a:t>
                      </a:r>
                      <a:r>
                        <a:rPr lang="en-IN" sz="1400" b="0" i="0" u="none" strike="noStrike" kern="1200" dirty="0">
                          <a:solidFill>
                            <a:schemeClr val="tx1"/>
                          </a:solidFill>
                          <a:effectLst/>
                          <a:latin typeface="+mj-lt"/>
                          <a:ea typeface="+mn-ea"/>
                          <a:cs typeface="+mn-cs"/>
                        </a:rPr>
                        <a:t>Liming </a:t>
                      </a:r>
                      <a:r>
                        <a:rPr lang="en-IN" sz="1400" b="0" i="0" u="none" strike="noStrike" kern="1200" dirty="0" err="1">
                          <a:solidFill>
                            <a:schemeClr val="tx1"/>
                          </a:solidFill>
                          <a:effectLst/>
                          <a:latin typeface="+mj-lt"/>
                          <a:ea typeface="+mn-ea"/>
                          <a:cs typeface="+mn-cs"/>
                        </a:rPr>
                        <a:t>Xin,Wen</a:t>
                      </a:r>
                      <a:r>
                        <a:rPr lang="en-IN" sz="1400" b="0" i="0" u="none" strike="noStrike" kern="1200" dirty="0">
                          <a:solidFill>
                            <a:schemeClr val="tx1"/>
                          </a:solidFill>
                          <a:effectLst/>
                          <a:latin typeface="+mj-lt"/>
                          <a:ea typeface="+mn-ea"/>
                          <a:cs typeface="+mn-cs"/>
                        </a:rPr>
                        <a:t> J. Li</a:t>
                      </a:r>
                      <a:endParaRPr lang="en-IN" sz="1400" b="0" dirty="0">
                        <a:latin typeface="+mj-lt"/>
                        <a:cs typeface="Times New Roman" panose="02020603050405020304" pitchFamily="18" charset="0"/>
                      </a:endParaRPr>
                    </a:p>
                  </a:txBody>
                  <a:tcPr marL="68580" marR="68580" marT="34290" marB="34290"/>
                </a:tc>
                <a:tc>
                  <a:txBody>
                    <a:bodyPr/>
                    <a:lstStyle/>
                    <a:p>
                      <a:pPr algn="ctr"/>
                      <a:r>
                        <a:rPr lang="en-US" sz="1400" b="0" dirty="0">
                          <a:latin typeface="+mj-lt"/>
                          <a:cs typeface="Times New Roman" panose="02020603050405020304" pitchFamily="18" charset="0"/>
                        </a:rPr>
                        <a:t>2021</a:t>
                      </a:r>
                      <a:endParaRPr lang="en-IN" sz="1400" b="0" dirty="0">
                        <a:latin typeface="+mj-lt"/>
                        <a:cs typeface="Times New Roman" panose="02020603050405020304" pitchFamily="18" charset="0"/>
                      </a:endParaRPr>
                    </a:p>
                  </a:txBody>
                  <a:tcPr marL="68580" marR="68580" marT="34290" marB="34290"/>
                </a:tc>
                <a:extLst>
                  <a:ext uri="{0D108BD9-81ED-4DB2-BD59-A6C34878D82A}">
                    <a16:rowId xmlns:a16="http://schemas.microsoft.com/office/drawing/2014/main" val="4104051224"/>
                  </a:ext>
                </a:extLst>
              </a:tr>
            </a:tbl>
          </a:graphicData>
        </a:graphic>
      </p:graphicFrame>
      <p:sp>
        <p:nvSpPr>
          <p:cNvPr id="5" name="Title 1">
            <a:extLst>
              <a:ext uri="{FF2B5EF4-FFF2-40B4-BE49-F238E27FC236}">
                <a16:creationId xmlns:a16="http://schemas.microsoft.com/office/drawing/2014/main" id="{BC2FD894-F08E-4611-B49F-E53E9D61C559}"/>
              </a:ext>
            </a:extLst>
          </p:cNvPr>
          <p:cNvSpPr>
            <a:spLocks noGrp="1"/>
          </p:cNvSpPr>
          <p:nvPr>
            <p:ph type="title"/>
          </p:nvPr>
        </p:nvSpPr>
        <p:spPr>
          <a:xfrm>
            <a:off x="710593" y="466252"/>
            <a:ext cx="7886700" cy="586409"/>
          </a:xfrm>
        </p:spPr>
        <p:txBody>
          <a:bodyPr>
            <a:normAutofit/>
          </a:bodyPr>
          <a:lstStyle/>
          <a:p>
            <a:r>
              <a:rPr lang="en-US" b="1" dirty="0">
                <a:latin typeface="Montserrat" panose="020B0604020202020204" charset="0"/>
                <a:cs typeface="Times New Roman" panose="02020603050405020304" pitchFamily="18" charset="0"/>
              </a:rPr>
              <a:t>LITERATURE SURVEY</a:t>
            </a:r>
            <a:endParaRPr lang="en-IN" dirty="0">
              <a:latin typeface="Montserrat" panose="020B0604020202020204" charset="0"/>
            </a:endParaRPr>
          </a:p>
        </p:txBody>
      </p:sp>
    </p:spTree>
    <p:extLst>
      <p:ext uri="{BB962C8B-B14F-4D97-AF65-F5344CB8AC3E}">
        <p14:creationId xmlns:p14="http://schemas.microsoft.com/office/powerpoint/2010/main" val="2719733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A0D0238D-093B-4F12-A835-489E58363DB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graphicFrame>
        <p:nvGraphicFramePr>
          <p:cNvPr id="6" name="Table 5">
            <a:extLst>
              <a:ext uri="{FF2B5EF4-FFF2-40B4-BE49-F238E27FC236}">
                <a16:creationId xmlns:a16="http://schemas.microsoft.com/office/drawing/2014/main" id="{B8EBA6F8-162C-4A6A-8A60-3B9B40689612}"/>
              </a:ext>
            </a:extLst>
          </p:cNvPr>
          <p:cNvGraphicFramePr>
            <a:graphicFrameLocks noGrp="1"/>
          </p:cNvGraphicFramePr>
          <p:nvPr>
            <p:extLst>
              <p:ext uri="{D42A27DB-BD31-4B8C-83A1-F6EECF244321}">
                <p14:modId xmlns:p14="http://schemas.microsoft.com/office/powerpoint/2010/main" val="134489741"/>
              </p:ext>
            </p:extLst>
          </p:nvPr>
        </p:nvGraphicFramePr>
        <p:xfrm>
          <a:off x="608946" y="1221805"/>
          <a:ext cx="7926107" cy="3401586"/>
        </p:xfrm>
        <a:graphic>
          <a:graphicData uri="http://schemas.openxmlformats.org/drawingml/2006/table">
            <a:tbl>
              <a:tblPr firstRow="1" bandRow="1">
                <a:tableStyleId>{668617F7-BD45-45D3-9494-08AB8ACE10ED}</a:tableStyleId>
              </a:tblPr>
              <a:tblGrid>
                <a:gridCol w="623556">
                  <a:extLst>
                    <a:ext uri="{9D8B030D-6E8A-4147-A177-3AD203B41FA5}">
                      <a16:colId xmlns:a16="http://schemas.microsoft.com/office/drawing/2014/main" val="3625513305"/>
                    </a:ext>
                  </a:extLst>
                </a:gridCol>
                <a:gridCol w="1821182">
                  <a:extLst>
                    <a:ext uri="{9D8B030D-6E8A-4147-A177-3AD203B41FA5}">
                      <a16:colId xmlns:a16="http://schemas.microsoft.com/office/drawing/2014/main" val="1734453396"/>
                    </a:ext>
                  </a:extLst>
                </a:gridCol>
                <a:gridCol w="3236555">
                  <a:extLst>
                    <a:ext uri="{9D8B030D-6E8A-4147-A177-3AD203B41FA5}">
                      <a16:colId xmlns:a16="http://schemas.microsoft.com/office/drawing/2014/main" val="355952979"/>
                    </a:ext>
                  </a:extLst>
                </a:gridCol>
                <a:gridCol w="1445068">
                  <a:extLst>
                    <a:ext uri="{9D8B030D-6E8A-4147-A177-3AD203B41FA5}">
                      <a16:colId xmlns:a16="http://schemas.microsoft.com/office/drawing/2014/main" val="2473127185"/>
                    </a:ext>
                  </a:extLst>
                </a:gridCol>
                <a:gridCol w="799746">
                  <a:extLst>
                    <a:ext uri="{9D8B030D-6E8A-4147-A177-3AD203B41FA5}">
                      <a16:colId xmlns:a16="http://schemas.microsoft.com/office/drawing/2014/main" val="3008562138"/>
                    </a:ext>
                  </a:extLst>
                </a:gridCol>
              </a:tblGrid>
              <a:tr h="33727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0" dirty="0">
                          <a:latin typeface="+mj-lt"/>
                          <a:cs typeface="Times New Roman" panose="02020603050405020304" pitchFamily="18" charset="0"/>
                        </a:rPr>
                        <a:t>S.NO</a:t>
                      </a:r>
                    </a:p>
                  </a:txBody>
                  <a:tcPr/>
                </a:tc>
                <a:tc>
                  <a:txBody>
                    <a:bodyPr/>
                    <a:lstStyle/>
                    <a:p>
                      <a:pPr algn="ctr"/>
                      <a:r>
                        <a:rPr lang="en-IN" sz="1400" b="0" dirty="0">
                          <a:latin typeface="+mj-lt"/>
                          <a:cs typeface="Times New Roman" panose="02020603050405020304" pitchFamily="18" charset="0"/>
                        </a:rPr>
                        <a:t>TITLE</a:t>
                      </a:r>
                      <a:endParaRPr lang="en-IN" dirty="0">
                        <a:latin typeface="+mj-lt"/>
                      </a:endParaRPr>
                    </a:p>
                  </a:txBody>
                  <a:tcPr/>
                </a:tc>
                <a:tc>
                  <a:txBody>
                    <a:bodyPr/>
                    <a:lstStyle/>
                    <a:p>
                      <a:pPr algn="ctr"/>
                      <a:r>
                        <a:rPr lang="en-IN" sz="1400" b="0" dirty="0">
                          <a:latin typeface="+mj-lt"/>
                          <a:cs typeface="Times New Roman" panose="02020603050405020304" pitchFamily="18" charset="0"/>
                        </a:rPr>
                        <a:t>CONTENT</a:t>
                      </a:r>
                      <a:endParaRPr lang="en-IN" dirty="0">
                        <a:latin typeface="+mj-lt"/>
                      </a:endParaRP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1400" b="0" dirty="0">
                          <a:latin typeface="+mj-lt"/>
                          <a:cs typeface="Times New Roman" panose="02020603050405020304" pitchFamily="18" charset="0"/>
                        </a:rPr>
                        <a:t>AUTHOR</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IN" sz="1400" b="0" dirty="0">
                          <a:latin typeface="+mj-lt"/>
                          <a:cs typeface="Times New Roman" panose="02020603050405020304" pitchFamily="18" charset="0"/>
                        </a:rPr>
                        <a:t>YEAR</a:t>
                      </a:r>
                    </a:p>
                  </a:txBody>
                  <a:tcPr/>
                </a:tc>
                <a:extLst>
                  <a:ext uri="{0D108BD9-81ED-4DB2-BD59-A6C34878D82A}">
                    <a16:rowId xmlns:a16="http://schemas.microsoft.com/office/drawing/2014/main" val="3186902479"/>
                  </a:ext>
                </a:extLst>
              </a:tr>
              <a:tr h="1510234">
                <a:tc>
                  <a:txBody>
                    <a:bodyPr/>
                    <a:lstStyle/>
                    <a:p>
                      <a:pPr algn="ctr"/>
                      <a:r>
                        <a:rPr lang="en-IN" dirty="0">
                          <a:latin typeface="+mj-lt"/>
                        </a:rPr>
                        <a:t>4.</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kern="1200" cap="none" dirty="0">
                          <a:solidFill>
                            <a:schemeClr val="tx1"/>
                          </a:solidFill>
                          <a:effectLst/>
                          <a:latin typeface="+mj-lt"/>
                          <a:ea typeface="Arial"/>
                          <a:cs typeface="Arial"/>
                          <a:sym typeface="Arial"/>
                        </a:rPr>
                        <a:t>Wireless Gyro-mouse for Text Input on a Virtual Keyboard</a:t>
                      </a:r>
                    </a:p>
                    <a:p>
                      <a:endParaRPr lang="en-IN" dirty="0">
                        <a:latin typeface="+mj-lt"/>
                      </a:endParaRPr>
                    </a:p>
                  </a:txBody>
                  <a:tcPr/>
                </a:tc>
                <a:tc>
                  <a:txBody>
                    <a:bodyPr/>
                    <a:lstStyle/>
                    <a:p>
                      <a:pPr algn="l"/>
                      <a:r>
                        <a:rPr lang="en-US" sz="1400" b="0" i="0" u="none" strike="noStrike" kern="1200" cap="none" dirty="0">
                          <a:solidFill>
                            <a:schemeClr val="tx1"/>
                          </a:solidFill>
                          <a:effectLst/>
                          <a:latin typeface="Arial"/>
                          <a:ea typeface="Arial"/>
                          <a:cs typeface="Arial"/>
                          <a:sym typeface="Arial"/>
                        </a:rPr>
                        <a:t>In this paper, we propose a gyroscopic pointing device that allows a user to type text by using a specialized virtual keyboard. We compare different typing methods that use the dwell time of the pointer as a character selection method.</a:t>
                      </a:r>
                      <a:endParaRPr lang="en-IN"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0" i="0" u="none" strike="noStrike" kern="1200" cap="none" dirty="0" err="1">
                          <a:solidFill>
                            <a:schemeClr val="tx1"/>
                          </a:solidFill>
                          <a:effectLst/>
                          <a:latin typeface="Arial"/>
                          <a:ea typeface="Arial"/>
                          <a:cs typeface="Arial"/>
                          <a:sym typeface="Arial"/>
                        </a:rPr>
                        <a:t>Rares</a:t>
                      </a:r>
                      <a:r>
                        <a:rPr lang="en-IN" sz="1400" b="0" i="0" u="none" strike="noStrike" kern="1200" cap="none" dirty="0">
                          <a:solidFill>
                            <a:schemeClr val="tx1"/>
                          </a:solidFill>
                          <a:effectLst/>
                          <a:latin typeface="Arial"/>
                          <a:ea typeface="Arial"/>
                          <a:cs typeface="Arial"/>
                          <a:sym typeface="Arial"/>
                        </a:rPr>
                        <a:t> </a:t>
                      </a:r>
                      <a:r>
                        <a:rPr lang="en-IN" sz="1400" b="0" i="0" u="none" strike="noStrike" kern="1200" cap="none" dirty="0" err="1">
                          <a:solidFill>
                            <a:schemeClr val="tx1"/>
                          </a:solidFill>
                          <a:effectLst/>
                          <a:latin typeface="Arial"/>
                          <a:ea typeface="Arial"/>
                          <a:cs typeface="Arial"/>
                          <a:sym typeface="Arial"/>
                        </a:rPr>
                        <a:t>Pogoreanu</a:t>
                      </a:r>
                      <a:r>
                        <a:rPr lang="en-IN" sz="1400" b="0" i="0" u="none" strike="noStrike" kern="1200" cap="none" dirty="0">
                          <a:solidFill>
                            <a:schemeClr val="tx1"/>
                          </a:solidFill>
                          <a:effectLst/>
                          <a:latin typeface="Arial"/>
                          <a:ea typeface="Arial"/>
                          <a:cs typeface="Arial"/>
                          <a:sym typeface="Arial"/>
                        </a:rPr>
                        <a: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0" i="0" u="none" strike="noStrike" kern="1200" cap="none" dirty="0">
                          <a:solidFill>
                            <a:schemeClr val="tx1"/>
                          </a:solidFill>
                          <a:effectLst/>
                          <a:latin typeface="Arial"/>
                          <a:ea typeface="Arial"/>
                          <a:cs typeface="Arial"/>
                          <a:sym typeface="Arial"/>
                        </a:rPr>
                        <a:t>Radu Gabriel </a:t>
                      </a:r>
                      <a:r>
                        <a:rPr lang="en-IN" sz="1400" b="0" i="0" u="none" strike="noStrike" kern="1200" cap="none" dirty="0" err="1">
                          <a:solidFill>
                            <a:schemeClr val="tx1"/>
                          </a:solidFill>
                          <a:effectLst/>
                          <a:latin typeface="Arial"/>
                          <a:ea typeface="Arial"/>
                          <a:cs typeface="Arial"/>
                          <a:sym typeface="Arial"/>
                        </a:rPr>
                        <a:t>Bozomitu</a:t>
                      </a:r>
                      <a:endParaRPr lang="en-IN" sz="1100" b="0" dirty="0">
                        <a:latin typeface="Times New Roman" panose="02020603050405020304" pitchFamily="18" charset="0"/>
                        <a:cs typeface="Times New Roman" panose="02020603050405020304" pitchFamily="18" charset="0"/>
                      </a:endParaRPr>
                    </a:p>
                    <a:p>
                      <a:endParaRPr lang="en-IN" dirty="0">
                        <a:latin typeface="+mj-lt"/>
                      </a:endParaRPr>
                    </a:p>
                  </a:txBody>
                  <a:tcPr/>
                </a:tc>
                <a:tc>
                  <a:txBody>
                    <a:bodyPr/>
                    <a:lstStyle/>
                    <a:p>
                      <a:pPr algn="ctr"/>
                      <a:r>
                        <a:rPr lang="en-IN" dirty="0">
                          <a:latin typeface="+mj-lt"/>
                        </a:rPr>
                        <a:t>2022</a:t>
                      </a:r>
                    </a:p>
                  </a:txBody>
                  <a:tcPr/>
                </a:tc>
                <a:extLst>
                  <a:ext uri="{0D108BD9-81ED-4DB2-BD59-A6C34878D82A}">
                    <a16:rowId xmlns:a16="http://schemas.microsoft.com/office/drawing/2014/main" val="900469592"/>
                  </a:ext>
                </a:extLst>
              </a:tr>
              <a:tr h="1479354">
                <a:tc>
                  <a:txBody>
                    <a:bodyPr/>
                    <a:lstStyle/>
                    <a:p>
                      <a:pPr algn="ctr"/>
                      <a:r>
                        <a:rPr lang="en-IN" dirty="0">
                          <a:latin typeface="+mj-lt"/>
                        </a:rPr>
                        <a:t>5.</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kern="1200" cap="none" dirty="0">
                          <a:solidFill>
                            <a:schemeClr val="tx1"/>
                          </a:solidFill>
                          <a:effectLst/>
                          <a:latin typeface="Arial"/>
                          <a:ea typeface="Arial"/>
                          <a:cs typeface="Arial"/>
                          <a:sym typeface="Arial"/>
                        </a:rPr>
                        <a:t>Gesture Recognition Based Virtual Mouse and Keyboard</a:t>
                      </a:r>
                    </a:p>
                    <a:p>
                      <a:endParaRPr lang="en-IN"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kern="1200" cap="none" dirty="0">
                          <a:solidFill>
                            <a:schemeClr val="tx1"/>
                          </a:solidFill>
                          <a:effectLst/>
                          <a:latin typeface="Arial"/>
                          <a:ea typeface="Arial"/>
                          <a:cs typeface="Arial"/>
                          <a:sym typeface="Arial"/>
                        </a:rPr>
                        <a:t>Nowadays computer vision has reached its pinnacle, where a computer can identify its owner using a simple program of image processing. </a:t>
                      </a:r>
                      <a:endParaRPr lang="en-IN" sz="1100" b="0" dirty="0">
                        <a:latin typeface="Times New Roman" panose="02020603050405020304" pitchFamily="18" charset="0"/>
                        <a:cs typeface="Times New Roman" panose="02020603050405020304" pitchFamily="18" charset="0"/>
                      </a:endParaRPr>
                    </a:p>
                    <a:p>
                      <a:endParaRPr lang="en-IN" dirty="0">
                        <a:latin typeface="+mj-lt"/>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0" i="0" u="none" strike="noStrike" kern="1200" cap="none" dirty="0" err="1">
                          <a:solidFill>
                            <a:schemeClr val="tx1"/>
                          </a:solidFill>
                          <a:effectLst/>
                          <a:latin typeface="Arial"/>
                          <a:ea typeface="Arial"/>
                          <a:cs typeface="Arial"/>
                          <a:sym typeface="Arial"/>
                        </a:rPr>
                        <a:t>Sugnik</a:t>
                      </a:r>
                      <a:r>
                        <a:rPr lang="en-IN" sz="1400" b="0" i="0" u="none" strike="noStrike" kern="1200" cap="none" dirty="0">
                          <a:solidFill>
                            <a:schemeClr val="tx1"/>
                          </a:solidFill>
                          <a:effectLst/>
                          <a:latin typeface="Arial"/>
                          <a:ea typeface="Arial"/>
                          <a:cs typeface="Arial"/>
                          <a:sym typeface="Arial"/>
                        </a:rPr>
                        <a:t> Roy Chowdhury, </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0" i="0" u="none" strike="noStrike" kern="1200" cap="none" dirty="0" err="1">
                          <a:solidFill>
                            <a:schemeClr val="tx1"/>
                          </a:solidFill>
                          <a:effectLst/>
                          <a:latin typeface="Arial"/>
                          <a:ea typeface="Arial"/>
                          <a:cs typeface="Arial"/>
                          <a:sym typeface="Arial"/>
                        </a:rPr>
                        <a:t>Sumit</a:t>
                      </a:r>
                      <a:r>
                        <a:rPr lang="en-IN" sz="1400" b="0" i="0" u="none" strike="noStrike" kern="1200" cap="none" dirty="0">
                          <a:solidFill>
                            <a:schemeClr val="tx1"/>
                          </a:solidFill>
                          <a:effectLst/>
                          <a:latin typeface="Arial"/>
                          <a:ea typeface="Arial"/>
                          <a:cs typeface="Arial"/>
                          <a:sym typeface="Arial"/>
                        </a:rPr>
                        <a:t> Pathak, M.D. </a:t>
                      </a:r>
                      <a:r>
                        <a:rPr lang="en-IN" sz="1400" b="0" i="0" u="none" strike="noStrike" kern="1200" cap="none" dirty="0" err="1">
                          <a:solidFill>
                            <a:schemeClr val="tx1"/>
                          </a:solidFill>
                          <a:effectLst/>
                          <a:latin typeface="Arial"/>
                          <a:ea typeface="Arial"/>
                          <a:cs typeface="Arial"/>
                          <a:sym typeface="Arial"/>
                        </a:rPr>
                        <a:t>Anto</a:t>
                      </a:r>
                      <a:r>
                        <a:rPr lang="en-IN" sz="1400" b="0" i="0" u="none" strike="noStrike" kern="1200" cap="none" dirty="0">
                          <a:solidFill>
                            <a:schemeClr val="tx1"/>
                          </a:solidFill>
                          <a:effectLst/>
                          <a:latin typeface="Arial"/>
                          <a:ea typeface="Arial"/>
                          <a:cs typeface="Arial"/>
                          <a:sym typeface="Arial"/>
                        </a:rPr>
                        <a:t> </a:t>
                      </a:r>
                      <a:r>
                        <a:rPr lang="en-IN" sz="1400" b="0" i="0" u="none" strike="noStrike" kern="1200" cap="none" dirty="0" err="1">
                          <a:solidFill>
                            <a:schemeClr val="tx1"/>
                          </a:solidFill>
                          <a:effectLst/>
                          <a:latin typeface="Arial"/>
                          <a:ea typeface="Arial"/>
                          <a:cs typeface="Arial"/>
                          <a:sym typeface="Arial"/>
                        </a:rPr>
                        <a:t>Praveena</a:t>
                      </a:r>
                      <a:endParaRPr lang="en-IN" sz="1100" b="0" dirty="0">
                        <a:latin typeface="Times New Roman" panose="02020603050405020304" pitchFamily="18" charset="0"/>
                        <a:cs typeface="Times New Roman" panose="02020603050405020304" pitchFamily="18" charset="0"/>
                      </a:endParaRPr>
                    </a:p>
                    <a:p>
                      <a:endParaRPr lang="en-IN" dirty="0">
                        <a:latin typeface="+mj-lt"/>
                      </a:endParaRPr>
                    </a:p>
                  </a:txBody>
                  <a:tcPr/>
                </a:tc>
                <a:tc>
                  <a:txBody>
                    <a:bodyPr/>
                    <a:lstStyle/>
                    <a:p>
                      <a:pPr algn="ctr"/>
                      <a:r>
                        <a:rPr lang="en-IN" dirty="0">
                          <a:latin typeface="+mj-lt"/>
                        </a:rPr>
                        <a:t>2020</a:t>
                      </a:r>
                    </a:p>
                  </a:txBody>
                  <a:tcPr/>
                </a:tc>
                <a:extLst>
                  <a:ext uri="{0D108BD9-81ED-4DB2-BD59-A6C34878D82A}">
                    <a16:rowId xmlns:a16="http://schemas.microsoft.com/office/drawing/2014/main" val="276366714"/>
                  </a:ext>
                </a:extLst>
              </a:tr>
            </a:tbl>
          </a:graphicData>
        </a:graphic>
      </p:graphicFrame>
      <p:sp>
        <p:nvSpPr>
          <p:cNvPr id="4" name="Title 1">
            <a:extLst>
              <a:ext uri="{FF2B5EF4-FFF2-40B4-BE49-F238E27FC236}">
                <a16:creationId xmlns:a16="http://schemas.microsoft.com/office/drawing/2014/main" id="{E74A96C6-DD5A-433B-BEAC-B0A460957002}"/>
              </a:ext>
            </a:extLst>
          </p:cNvPr>
          <p:cNvSpPr>
            <a:spLocks noGrp="1"/>
          </p:cNvSpPr>
          <p:nvPr>
            <p:ph type="title"/>
          </p:nvPr>
        </p:nvSpPr>
        <p:spPr>
          <a:xfrm>
            <a:off x="628650" y="507576"/>
            <a:ext cx="7886700" cy="586409"/>
          </a:xfrm>
        </p:spPr>
        <p:txBody>
          <a:bodyPr>
            <a:normAutofit/>
          </a:bodyPr>
          <a:lstStyle/>
          <a:p>
            <a:r>
              <a:rPr lang="en-US" b="1" dirty="0">
                <a:latin typeface="Montserrat" panose="020B0604020202020204" charset="0"/>
                <a:cs typeface="Times New Roman" panose="02020603050405020304" pitchFamily="18" charset="0"/>
              </a:rPr>
              <a:t>LITERATURE SURVEY</a:t>
            </a:r>
            <a:endParaRPr lang="en-IN" dirty="0">
              <a:latin typeface="Montserrat" panose="020B0604020202020204" charset="0"/>
            </a:endParaRPr>
          </a:p>
        </p:txBody>
      </p:sp>
    </p:spTree>
    <p:extLst>
      <p:ext uri="{BB962C8B-B14F-4D97-AF65-F5344CB8AC3E}">
        <p14:creationId xmlns:p14="http://schemas.microsoft.com/office/powerpoint/2010/main" val="3953273635"/>
      </p:ext>
    </p:extLst>
  </p:cSld>
  <p:clrMapOvr>
    <a:masterClrMapping/>
  </p:clrMapOvr>
</p:sld>
</file>

<file path=ppt/theme/theme1.xml><?xml version="1.0" encoding="utf-8"?>
<a:theme xmlns:a="http://schemas.openxmlformats.org/drawingml/2006/main" name="Nicholas template">
  <a:themeElements>
    <a:clrScheme name="Custom 347">
      <a:dk1>
        <a:srgbClr val="1E2124"/>
      </a:dk1>
      <a:lt1>
        <a:srgbClr val="FFFFFF"/>
      </a:lt1>
      <a:dk2>
        <a:srgbClr val="7C8894"/>
      </a:dk2>
      <a:lt2>
        <a:srgbClr val="E6ECEE"/>
      </a:lt2>
      <a:accent1>
        <a:srgbClr val="2AC3F3"/>
      </a:accent1>
      <a:accent2>
        <a:srgbClr val="004591"/>
      </a:accent2>
      <a:accent3>
        <a:srgbClr val="6BD8B6"/>
      </a:accent3>
      <a:accent4>
        <a:srgbClr val="A9E04B"/>
      </a:accent4>
      <a:accent5>
        <a:srgbClr val="F3C744"/>
      </a:accent5>
      <a:accent6>
        <a:srgbClr val="F37768"/>
      </a:accent6>
      <a:hlink>
        <a:srgbClr val="003C7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2422</TotalTime>
  <Words>1284</Words>
  <Application>Microsoft Office PowerPoint</Application>
  <PresentationFormat>On-screen Show (16:9)</PresentationFormat>
  <Paragraphs>138</Paragraphs>
  <Slides>18</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Times New Roman</vt:lpstr>
      <vt:lpstr>Montserrat</vt:lpstr>
      <vt:lpstr>Montserrat Light</vt:lpstr>
      <vt:lpstr>Arial</vt:lpstr>
      <vt:lpstr>Calibri</vt:lpstr>
      <vt:lpstr>Inconsolata ExtraCondensed Medi</vt:lpstr>
      <vt:lpstr>Nicholas template</vt:lpstr>
      <vt:lpstr>VIRTUAL MOUSE CONTROL WITH EYE BALL MOVEMENTS USING OPENCV</vt:lpstr>
      <vt:lpstr>ABSTRACT</vt:lpstr>
      <vt:lpstr>INTRODUCTION</vt:lpstr>
      <vt:lpstr>EXISTING SYSTEM</vt:lpstr>
      <vt:lpstr>PROPOSED SYSTEM</vt:lpstr>
      <vt:lpstr>LITERATURE SURVEY</vt:lpstr>
      <vt:lpstr>LITERATURE SURVEY</vt:lpstr>
      <vt:lpstr>LITERATURE SURVEY</vt:lpstr>
      <vt:lpstr>LITERATURE SURVEY</vt:lpstr>
      <vt:lpstr>Modules</vt:lpstr>
      <vt:lpstr>Block Diagram</vt:lpstr>
      <vt:lpstr>Data Collection and Pre-processing</vt:lpstr>
      <vt:lpstr>Data Cleaning</vt:lpstr>
      <vt:lpstr>Data input</vt:lpstr>
      <vt:lpstr>ALGORITHMS</vt:lpstr>
      <vt:lpstr>RESULT </vt:lpstr>
      <vt:lpstr>Team Presentation</vt:lpstr>
      <vt:lpstr>Thank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MOUSE CONTROL WITH EYE BALL MOVEMENTS USING OPENCV </dc:title>
  <cp:lastModifiedBy>Ram Nivas</cp:lastModifiedBy>
  <cp:revision>45</cp:revision>
  <dcterms:modified xsi:type="dcterms:W3CDTF">2022-11-09T05:52:35Z</dcterms:modified>
</cp:coreProperties>
</file>